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4"/>
    <p:sldMasterId id="2147483672" r:id="rId5"/>
    <p:sldMasterId id="2147483684" r:id="rId6"/>
    <p:sldMasterId id="2147483696" r:id="rId7"/>
  </p:sldMasterIdLst>
  <p:notesMasterIdLst>
    <p:notesMasterId r:id="rId41"/>
  </p:notesMasterIdLst>
  <p:sldIdLst>
    <p:sldId id="265" r:id="rId8"/>
    <p:sldId id="295" r:id="rId9"/>
    <p:sldId id="298" r:id="rId10"/>
    <p:sldId id="277" r:id="rId11"/>
    <p:sldId id="266" r:id="rId12"/>
    <p:sldId id="267" r:id="rId13"/>
    <p:sldId id="269" r:id="rId14"/>
    <p:sldId id="278" r:id="rId15"/>
    <p:sldId id="270" r:id="rId16"/>
    <p:sldId id="271" r:id="rId17"/>
    <p:sldId id="272" r:id="rId18"/>
    <p:sldId id="273" r:id="rId19"/>
    <p:sldId id="279" r:id="rId20"/>
    <p:sldId id="280" r:id="rId21"/>
    <p:sldId id="281" r:id="rId22"/>
    <p:sldId id="274" r:id="rId23"/>
    <p:sldId id="299" r:id="rId24"/>
    <p:sldId id="282" r:id="rId25"/>
    <p:sldId id="283" r:id="rId26"/>
    <p:sldId id="300" r:id="rId27"/>
    <p:sldId id="287" r:id="rId28"/>
    <p:sldId id="275" r:id="rId29"/>
    <p:sldId id="276" r:id="rId30"/>
    <p:sldId id="288" r:id="rId31"/>
    <p:sldId id="294" r:id="rId32"/>
    <p:sldId id="293" r:id="rId33"/>
    <p:sldId id="290" r:id="rId34"/>
    <p:sldId id="286" r:id="rId35"/>
    <p:sldId id="296" r:id="rId36"/>
    <p:sldId id="297" r:id="rId37"/>
    <p:sldId id="289" r:id="rId38"/>
    <p:sldId id="291" r:id="rId39"/>
    <p:sldId id="30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87"/>
    <a:srgbClr val="00A9E0"/>
    <a:srgbClr val="0076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/>
    <p:restoredTop sz="95840"/>
  </p:normalViewPr>
  <p:slideViewPr>
    <p:cSldViewPr snapToGrid="0" snapToObjects="1">
      <p:cViewPr varScale="1">
        <p:scale>
          <a:sx n="107" d="100"/>
          <a:sy n="107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72C135-9A82-482F-8C2D-FF0145F0389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7B16B7E-87D6-453B-973C-1FA4852ACF70}">
      <dgm:prSet/>
      <dgm:spPr/>
      <dgm:t>
        <a:bodyPr/>
        <a:lstStyle/>
        <a:p>
          <a:r>
            <a:rPr lang="en-US"/>
            <a:t>Finding the best player out of large data set.</a:t>
          </a:r>
        </a:p>
      </dgm:t>
    </dgm:pt>
    <dgm:pt modelId="{571A62A9-28DC-4C69-9DEB-1CAECF66B45D}" type="parTrans" cxnId="{055E7267-F4BC-4662-9AFF-C1CE4891BC7C}">
      <dgm:prSet/>
      <dgm:spPr/>
      <dgm:t>
        <a:bodyPr/>
        <a:lstStyle/>
        <a:p>
          <a:endParaRPr lang="en-US"/>
        </a:p>
      </dgm:t>
    </dgm:pt>
    <dgm:pt modelId="{7CF39522-4B42-491C-84EC-F203B51DC878}" type="sibTrans" cxnId="{055E7267-F4BC-4662-9AFF-C1CE4891BC7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2D949C2-6E54-47AB-AE47-080A1A1A9BB8}">
      <dgm:prSet/>
      <dgm:spPr/>
      <dgm:t>
        <a:bodyPr/>
        <a:lstStyle/>
        <a:p>
          <a:r>
            <a:rPr lang="en-US"/>
            <a:t>Finding the best feature to rank the players.</a:t>
          </a:r>
        </a:p>
      </dgm:t>
    </dgm:pt>
    <dgm:pt modelId="{7969A897-3BB1-4DD2-A02C-DC6336CCF1E8}" type="parTrans" cxnId="{E9150E26-1F5F-4224-BE3F-3ECF2BB0B3CB}">
      <dgm:prSet/>
      <dgm:spPr/>
      <dgm:t>
        <a:bodyPr/>
        <a:lstStyle/>
        <a:p>
          <a:endParaRPr lang="en-US"/>
        </a:p>
      </dgm:t>
    </dgm:pt>
    <dgm:pt modelId="{CF4B64F5-3A10-4152-8978-365617303D19}" type="sibTrans" cxnId="{E9150E26-1F5F-4224-BE3F-3ECF2BB0B3C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441806A-660F-4025-9D32-109B1D4AC3DC}">
      <dgm:prSet/>
      <dgm:spPr/>
      <dgm:t>
        <a:bodyPr/>
        <a:lstStyle/>
        <a:p>
          <a:r>
            <a:rPr lang="en-US"/>
            <a:t>Categorizing the data based on the player position.</a:t>
          </a:r>
        </a:p>
      </dgm:t>
    </dgm:pt>
    <dgm:pt modelId="{2CDC9243-88D0-4B70-BA53-09578B69F2EB}" type="parTrans" cxnId="{B84AD69D-2814-4696-94EF-485CFF5458F1}">
      <dgm:prSet/>
      <dgm:spPr/>
      <dgm:t>
        <a:bodyPr/>
        <a:lstStyle/>
        <a:p>
          <a:endParaRPr lang="en-US"/>
        </a:p>
      </dgm:t>
    </dgm:pt>
    <dgm:pt modelId="{61FEE171-E3EC-47E9-BE2E-E25205E82810}" type="sibTrans" cxnId="{B84AD69D-2814-4696-94EF-485CFF5458F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947DAA3-84E1-4056-B868-06E22ADF2A73}">
      <dgm:prSet/>
      <dgm:spPr/>
      <dgm:t>
        <a:bodyPr/>
        <a:lstStyle/>
        <a:p>
          <a:r>
            <a:rPr lang="en-US"/>
            <a:t>Finding the best model to populate good results.</a:t>
          </a:r>
        </a:p>
      </dgm:t>
    </dgm:pt>
    <dgm:pt modelId="{F98E4205-6C14-4D55-B416-A5324BF976D4}" type="parTrans" cxnId="{E5D84B4C-4472-4500-9532-002A3BAF0273}">
      <dgm:prSet/>
      <dgm:spPr/>
      <dgm:t>
        <a:bodyPr/>
        <a:lstStyle/>
        <a:p>
          <a:endParaRPr lang="en-US"/>
        </a:p>
      </dgm:t>
    </dgm:pt>
    <dgm:pt modelId="{42D2ABC7-507E-4960-9B16-C19F6014E776}" type="sibTrans" cxnId="{E5D84B4C-4472-4500-9532-002A3BAF027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6CAD0C8-E913-44FB-9643-1DA7F20BAD1E}">
      <dgm:prSet/>
      <dgm:spPr/>
      <dgm:t>
        <a:bodyPr/>
        <a:lstStyle/>
        <a:p>
          <a:r>
            <a:rPr lang="en-US"/>
            <a:t>Evaluating the model to set the benchmark.</a:t>
          </a:r>
        </a:p>
      </dgm:t>
    </dgm:pt>
    <dgm:pt modelId="{7D154C90-9958-4B71-B048-993F009DE3A3}" type="parTrans" cxnId="{5E4D9A6B-38A4-4AD2-9382-1B77CAE8D59E}">
      <dgm:prSet/>
      <dgm:spPr/>
      <dgm:t>
        <a:bodyPr/>
        <a:lstStyle/>
        <a:p>
          <a:endParaRPr lang="en-US"/>
        </a:p>
      </dgm:t>
    </dgm:pt>
    <dgm:pt modelId="{987E3FA6-AFE7-4640-9B5D-9D5F17F10973}" type="sibTrans" cxnId="{5E4D9A6B-38A4-4AD2-9382-1B77CAE8D59E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7268051-4BAA-8E4E-81E9-5C448A4D8DA2}" type="pres">
      <dgm:prSet presAssocID="{9F72C135-9A82-482F-8C2D-FF0145F0389B}" presName="Name0" presStyleCnt="0">
        <dgm:presLayoutVars>
          <dgm:animLvl val="lvl"/>
          <dgm:resizeHandles val="exact"/>
        </dgm:presLayoutVars>
      </dgm:prSet>
      <dgm:spPr/>
    </dgm:pt>
    <dgm:pt modelId="{7B3F72B6-C681-8543-85E9-1BA19D0DABC4}" type="pres">
      <dgm:prSet presAssocID="{47B16B7E-87D6-453B-973C-1FA4852ACF70}" presName="compositeNode" presStyleCnt="0">
        <dgm:presLayoutVars>
          <dgm:bulletEnabled val="1"/>
        </dgm:presLayoutVars>
      </dgm:prSet>
      <dgm:spPr/>
    </dgm:pt>
    <dgm:pt modelId="{7AD2F9B3-7CB7-F140-9A7B-14AB80A21790}" type="pres">
      <dgm:prSet presAssocID="{47B16B7E-87D6-453B-973C-1FA4852ACF70}" presName="bgRect" presStyleLbl="bgAccFollowNode1" presStyleIdx="0" presStyleCnt="5"/>
      <dgm:spPr/>
    </dgm:pt>
    <dgm:pt modelId="{18F1E04D-1D3E-5748-8B4A-22901C99304A}" type="pres">
      <dgm:prSet presAssocID="{7CF39522-4B42-491C-84EC-F203B51DC878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2687D4C7-5B42-4540-A585-80EB2B697190}" type="pres">
      <dgm:prSet presAssocID="{47B16B7E-87D6-453B-973C-1FA4852ACF70}" presName="bottomLine" presStyleLbl="alignNode1" presStyleIdx="1" presStyleCnt="10">
        <dgm:presLayoutVars/>
      </dgm:prSet>
      <dgm:spPr/>
    </dgm:pt>
    <dgm:pt modelId="{C9E01C1D-E75C-9E4D-8DDB-36EED8621217}" type="pres">
      <dgm:prSet presAssocID="{47B16B7E-87D6-453B-973C-1FA4852ACF70}" presName="nodeText" presStyleLbl="bgAccFollowNode1" presStyleIdx="0" presStyleCnt="5">
        <dgm:presLayoutVars>
          <dgm:bulletEnabled val="1"/>
        </dgm:presLayoutVars>
      </dgm:prSet>
      <dgm:spPr/>
    </dgm:pt>
    <dgm:pt modelId="{5FF29FCB-AC27-3B43-8245-3400B32E7860}" type="pres">
      <dgm:prSet presAssocID="{7CF39522-4B42-491C-84EC-F203B51DC878}" presName="sibTrans" presStyleCnt="0"/>
      <dgm:spPr/>
    </dgm:pt>
    <dgm:pt modelId="{C8BE7999-B016-A54B-B989-A0A23E7432C7}" type="pres">
      <dgm:prSet presAssocID="{C2D949C2-6E54-47AB-AE47-080A1A1A9BB8}" presName="compositeNode" presStyleCnt="0">
        <dgm:presLayoutVars>
          <dgm:bulletEnabled val="1"/>
        </dgm:presLayoutVars>
      </dgm:prSet>
      <dgm:spPr/>
    </dgm:pt>
    <dgm:pt modelId="{BBCD7185-DC6B-8444-8FDF-60291077B2E3}" type="pres">
      <dgm:prSet presAssocID="{C2D949C2-6E54-47AB-AE47-080A1A1A9BB8}" presName="bgRect" presStyleLbl="bgAccFollowNode1" presStyleIdx="1" presStyleCnt="5"/>
      <dgm:spPr/>
    </dgm:pt>
    <dgm:pt modelId="{D8805845-E88B-6B47-A91E-8C40184116D6}" type="pres">
      <dgm:prSet presAssocID="{CF4B64F5-3A10-4152-8978-365617303D19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3419A6EA-A709-604E-88AC-3E7CC580D7D7}" type="pres">
      <dgm:prSet presAssocID="{C2D949C2-6E54-47AB-AE47-080A1A1A9BB8}" presName="bottomLine" presStyleLbl="alignNode1" presStyleIdx="3" presStyleCnt="10">
        <dgm:presLayoutVars/>
      </dgm:prSet>
      <dgm:spPr/>
    </dgm:pt>
    <dgm:pt modelId="{3A70C025-86BA-C44B-B9C9-4A151118FEBC}" type="pres">
      <dgm:prSet presAssocID="{C2D949C2-6E54-47AB-AE47-080A1A1A9BB8}" presName="nodeText" presStyleLbl="bgAccFollowNode1" presStyleIdx="1" presStyleCnt="5">
        <dgm:presLayoutVars>
          <dgm:bulletEnabled val="1"/>
        </dgm:presLayoutVars>
      </dgm:prSet>
      <dgm:spPr/>
    </dgm:pt>
    <dgm:pt modelId="{36AF6D8C-A276-AB4D-B9F6-427F354338F6}" type="pres">
      <dgm:prSet presAssocID="{CF4B64F5-3A10-4152-8978-365617303D19}" presName="sibTrans" presStyleCnt="0"/>
      <dgm:spPr/>
    </dgm:pt>
    <dgm:pt modelId="{459F67F8-E5C7-FD47-9DA9-6467413FA8B9}" type="pres">
      <dgm:prSet presAssocID="{A441806A-660F-4025-9D32-109B1D4AC3DC}" presName="compositeNode" presStyleCnt="0">
        <dgm:presLayoutVars>
          <dgm:bulletEnabled val="1"/>
        </dgm:presLayoutVars>
      </dgm:prSet>
      <dgm:spPr/>
    </dgm:pt>
    <dgm:pt modelId="{7DB20AD8-37CA-2A4D-BC28-7912383529AB}" type="pres">
      <dgm:prSet presAssocID="{A441806A-660F-4025-9D32-109B1D4AC3DC}" presName="bgRect" presStyleLbl="bgAccFollowNode1" presStyleIdx="2" presStyleCnt="5"/>
      <dgm:spPr/>
    </dgm:pt>
    <dgm:pt modelId="{CCE126EB-9AE7-3846-9779-2C29BE7C7C86}" type="pres">
      <dgm:prSet presAssocID="{61FEE171-E3EC-47E9-BE2E-E25205E82810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A13CFB77-56CE-334C-B0AE-A95226AAE0B2}" type="pres">
      <dgm:prSet presAssocID="{A441806A-660F-4025-9D32-109B1D4AC3DC}" presName="bottomLine" presStyleLbl="alignNode1" presStyleIdx="5" presStyleCnt="10">
        <dgm:presLayoutVars/>
      </dgm:prSet>
      <dgm:spPr/>
    </dgm:pt>
    <dgm:pt modelId="{CC94A4A7-5D3B-D743-95C6-6DE35E1E09AD}" type="pres">
      <dgm:prSet presAssocID="{A441806A-660F-4025-9D32-109B1D4AC3DC}" presName="nodeText" presStyleLbl="bgAccFollowNode1" presStyleIdx="2" presStyleCnt="5">
        <dgm:presLayoutVars>
          <dgm:bulletEnabled val="1"/>
        </dgm:presLayoutVars>
      </dgm:prSet>
      <dgm:spPr/>
    </dgm:pt>
    <dgm:pt modelId="{7D57B1DF-99C5-F04C-8C22-9A45E15B4314}" type="pres">
      <dgm:prSet presAssocID="{61FEE171-E3EC-47E9-BE2E-E25205E82810}" presName="sibTrans" presStyleCnt="0"/>
      <dgm:spPr/>
    </dgm:pt>
    <dgm:pt modelId="{B56D5E97-D00B-7F40-BAEF-95DC0B4DEBE1}" type="pres">
      <dgm:prSet presAssocID="{1947DAA3-84E1-4056-B868-06E22ADF2A73}" presName="compositeNode" presStyleCnt="0">
        <dgm:presLayoutVars>
          <dgm:bulletEnabled val="1"/>
        </dgm:presLayoutVars>
      </dgm:prSet>
      <dgm:spPr/>
    </dgm:pt>
    <dgm:pt modelId="{951EA85E-05DD-904D-8306-61FC44C07E34}" type="pres">
      <dgm:prSet presAssocID="{1947DAA3-84E1-4056-B868-06E22ADF2A73}" presName="bgRect" presStyleLbl="bgAccFollowNode1" presStyleIdx="3" presStyleCnt="5"/>
      <dgm:spPr/>
    </dgm:pt>
    <dgm:pt modelId="{5BCD8256-AA34-F242-835A-88B198FE23AE}" type="pres">
      <dgm:prSet presAssocID="{42D2ABC7-507E-4960-9B16-C19F6014E776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64776EA2-EA2A-6D4D-8467-8580D55D7D8A}" type="pres">
      <dgm:prSet presAssocID="{1947DAA3-84E1-4056-B868-06E22ADF2A73}" presName="bottomLine" presStyleLbl="alignNode1" presStyleIdx="7" presStyleCnt="10">
        <dgm:presLayoutVars/>
      </dgm:prSet>
      <dgm:spPr/>
    </dgm:pt>
    <dgm:pt modelId="{E177585A-5990-B44F-84DF-B9BDB5A36BFE}" type="pres">
      <dgm:prSet presAssocID="{1947DAA3-84E1-4056-B868-06E22ADF2A73}" presName="nodeText" presStyleLbl="bgAccFollowNode1" presStyleIdx="3" presStyleCnt="5">
        <dgm:presLayoutVars>
          <dgm:bulletEnabled val="1"/>
        </dgm:presLayoutVars>
      </dgm:prSet>
      <dgm:spPr/>
    </dgm:pt>
    <dgm:pt modelId="{E3A20C51-57A2-7D4B-AB46-1598A5D8E53A}" type="pres">
      <dgm:prSet presAssocID="{42D2ABC7-507E-4960-9B16-C19F6014E776}" presName="sibTrans" presStyleCnt="0"/>
      <dgm:spPr/>
    </dgm:pt>
    <dgm:pt modelId="{BC7195DB-72E6-074E-B857-EFA2F5672C91}" type="pres">
      <dgm:prSet presAssocID="{46CAD0C8-E913-44FB-9643-1DA7F20BAD1E}" presName="compositeNode" presStyleCnt="0">
        <dgm:presLayoutVars>
          <dgm:bulletEnabled val="1"/>
        </dgm:presLayoutVars>
      </dgm:prSet>
      <dgm:spPr/>
    </dgm:pt>
    <dgm:pt modelId="{214801D3-80A9-0C4E-B267-54E00E958987}" type="pres">
      <dgm:prSet presAssocID="{46CAD0C8-E913-44FB-9643-1DA7F20BAD1E}" presName="bgRect" presStyleLbl="bgAccFollowNode1" presStyleIdx="4" presStyleCnt="5"/>
      <dgm:spPr/>
    </dgm:pt>
    <dgm:pt modelId="{F562F118-76DC-F04E-8099-C0017F111441}" type="pres">
      <dgm:prSet presAssocID="{987E3FA6-AFE7-4640-9B5D-9D5F17F10973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3B9B929C-E3EC-A64E-9577-9525BAFF1844}" type="pres">
      <dgm:prSet presAssocID="{46CAD0C8-E913-44FB-9643-1DA7F20BAD1E}" presName="bottomLine" presStyleLbl="alignNode1" presStyleIdx="9" presStyleCnt="10">
        <dgm:presLayoutVars/>
      </dgm:prSet>
      <dgm:spPr/>
    </dgm:pt>
    <dgm:pt modelId="{E46D3B0B-EF44-6D4B-9C3B-1EAC6F4080C6}" type="pres">
      <dgm:prSet presAssocID="{46CAD0C8-E913-44FB-9643-1DA7F20BAD1E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52A7AE08-53DA-9E4A-878E-685143444016}" type="presOf" srcId="{1947DAA3-84E1-4056-B868-06E22ADF2A73}" destId="{E177585A-5990-B44F-84DF-B9BDB5A36BFE}" srcOrd="1" destOrd="0" presId="urn:microsoft.com/office/officeart/2016/7/layout/BasicLinearProcessNumbered"/>
    <dgm:cxn modelId="{D8C1E919-A9D6-5A4F-8FA5-7ED8BB6241EE}" type="presOf" srcId="{C2D949C2-6E54-47AB-AE47-080A1A1A9BB8}" destId="{BBCD7185-DC6B-8444-8FDF-60291077B2E3}" srcOrd="0" destOrd="0" presId="urn:microsoft.com/office/officeart/2016/7/layout/BasicLinearProcessNumbered"/>
    <dgm:cxn modelId="{E9150E26-1F5F-4224-BE3F-3ECF2BB0B3CB}" srcId="{9F72C135-9A82-482F-8C2D-FF0145F0389B}" destId="{C2D949C2-6E54-47AB-AE47-080A1A1A9BB8}" srcOrd="1" destOrd="0" parTransId="{7969A897-3BB1-4DD2-A02C-DC6336CCF1E8}" sibTransId="{CF4B64F5-3A10-4152-8978-365617303D19}"/>
    <dgm:cxn modelId="{2C26DA47-C3FC-9F4D-BE38-4C08697B64CF}" type="presOf" srcId="{A441806A-660F-4025-9D32-109B1D4AC3DC}" destId="{CC94A4A7-5D3B-D743-95C6-6DE35E1E09AD}" srcOrd="1" destOrd="0" presId="urn:microsoft.com/office/officeart/2016/7/layout/BasicLinearProcessNumbered"/>
    <dgm:cxn modelId="{E5D84B4C-4472-4500-9532-002A3BAF0273}" srcId="{9F72C135-9A82-482F-8C2D-FF0145F0389B}" destId="{1947DAA3-84E1-4056-B868-06E22ADF2A73}" srcOrd="3" destOrd="0" parTransId="{F98E4205-6C14-4D55-B416-A5324BF976D4}" sibTransId="{42D2ABC7-507E-4960-9B16-C19F6014E776}"/>
    <dgm:cxn modelId="{D6E15C5D-2E72-514D-A595-35C54EEB6690}" type="presOf" srcId="{47B16B7E-87D6-453B-973C-1FA4852ACF70}" destId="{C9E01C1D-E75C-9E4D-8DDB-36EED8621217}" srcOrd="1" destOrd="0" presId="urn:microsoft.com/office/officeart/2016/7/layout/BasicLinearProcessNumbered"/>
    <dgm:cxn modelId="{7667C45D-1E53-AE45-A9F3-87574A4C0364}" type="presOf" srcId="{61FEE171-E3EC-47E9-BE2E-E25205E82810}" destId="{CCE126EB-9AE7-3846-9779-2C29BE7C7C86}" srcOrd="0" destOrd="0" presId="urn:microsoft.com/office/officeart/2016/7/layout/BasicLinearProcessNumbered"/>
    <dgm:cxn modelId="{BB344964-CFBD-7A45-83B8-59FE51F7D0FA}" type="presOf" srcId="{46CAD0C8-E913-44FB-9643-1DA7F20BAD1E}" destId="{214801D3-80A9-0C4E-B267-54E00E958987}" srcOrd="0" destOrd="0" presId="urn:microsoft.com/office/officeart/2016/7/layout/BasicLinearProcessNumbered"/>
    <dgm:cxn modelId="{055E7267-F4BC-4662-9AFF-C1CE4891BC7C}" srcId="{9F72C135-9A82-482F-8C2D-FF0145F0389B}" destId="{47B16B7E-87D6-453B-973C-1FA4852ACF70}" srcOrd="0" destOrd="0" parTransId="{571A62A9-28DC-4C69-9DEB-1CAECF66B45D}" sibTransId="{7CF39522-4B42-491C-84EC-F203B51DC878}"/>
    <dgm:cxn modelId="{04257C67-50B3-0241-8EA3-FB1D3159C427}" type="presOf" srcId="{47B16B7E-87D6-453B-973C-1FA4852ACF70}" destId="{7AD2F9B3-7CB7-F140-9A7B-14AB80A21790}" srcOrd="0" destOrd="0" presId="urn:microsoft.com/office/officeart/2016/7/layout/BasicLinearProcessNumbered"/>
    <dgm:cxn modelId="{5E4D9A6B-38A4-4AD2-9382-1B77CAE8D59E}" srcId="{9F72C135-9A82-482F-8C2D-FF0145F0389B}" destId="{46CAD0C8-E913-44FB-9643-1DA7F20BAD1E}" srcOrd="4" destOrd="0" parTransId="{7D154C90-9958-4B71-B048-993F009DE3A3}" sibTransId="{987E3FA6-AFE7-4640-9B5D-9D5F17F10973}"/>
    <dgm:cxn modelId="{164D7E75-F7C3-7D4E-A2EA-9D26621E0452}" type="presOf" srcId="{CF4B64F5-3A10-4152-8978-365617303D19}" destId="{D8805845-E88B-6B47-A91E-8C40184116D6}" srcOrd="0" destOrd="0" presId="urn:microsoft.com/office/officeart/2016/7/layout/BasicLinearProcessNumbered"/>
    <dgm:cxn modelId="{6FB3CE8E-7537-0C4A-8360-B53958E59A3A}" type="presOf" srcId="{46CAD0C8-E913-44FB-9643-1DA7F20BAD1E}" destId="{E46D3B0B-EF44-6D4B-9C3B-1EAC6F4080C6}" srcOrd="1" destOrd="0" presId="urn:microsoft.com/office/officeart/2016/7/layout/BasicLinearProcessNumbered"/>
    <dgm:cxn modelId="{B84AD69D-2814-4696-94EF-485CFF5458F1}" srcId="{9F72C135-9A82-482F-8C2D-FF0145F0389B}" destId="{A441806A-660F-4025-9D32-109B1D4AC3DC}" srcOrd="2" destOrd="0" parTransId="{2CDC9243-88D0-4B70-BA53-09578B69F2EB}" sibTransId="{61FEE171-E3EC-47E9-BE2E-E25205E82810}"/>
    <dgm:cxn modelId="{C4A0E1A4-833F-6843-AB77-B69F6F6631C9}" type="presOf" srcId="{7CF39522-4B42-491C-84EC-F203B51DC878}" destId="{18F1E04D-1D3E-5748-8B4A-22901C99304A}" srcOrd="0" destOrd="0" presId="urn:microsoft.com/office/officeart/2016/7/layout/BasicLinearProcessNumbered"/>
    <dgm:cxn modelId="{53D6FBAA-094B-9643-88D5-B087034C8342}" type="presOf" srcId="{A441806A-660F-4025-9D32-109B1D4AC3DC}" destId="{7DB20AD8-37CA-2A4D-BC28-7912383529AB}" srcOrd="0" destOrd="0" presId="urn:microsoft.com/office/officeart/2016/7/layout/BasicLinearProcessNumbered"/>
    <dgm:cxn modelId="{D55D1CB8-78E6-7C41-9070-002B7C0D17FF}" type="presOf" srcId="{42D2ABC7-507E-4960-9B16-C19F6014E776}" destId="{5BCD8256-AA34-F242-835A-88B198FE23AE}" srcOrd="0" destOrd="0" presId="urn:microsoft.com/office/officeart/2016/7/layout/BasicLinearProcessNumbered"/>
    <dgm:cxn modelId="{7DFCADB8-E582-C34C-A81D-F03DE6F27B1F}" type="presOf" srcId="{1947DAA3-84E1-4056-B868-06E22ADF2A73}" destId="{951EA85E-05DD-904D-8306-61FC44C07E34}" srcOrd="0" destOrd="0" presId="urn:microsoft.com/office/officeart/2016/7/layout/BasicLinearProcessNumbered"/>
    <dgm:cxn modelId="{902428B9-7DE2-9344-A293-7029654D5DD6}" type="presOf" srcId="{9F72C135-9A82-482F-8C2D-FF0145F0389B}" destId="{D7268051-4BAA-8E4E-81E9-5C448A4D8DA2}" srcOrd="0" destOrd="0" presId="urn:microsoft.com/office/officeart/2016/7/layout/BasicLinearProcessNumbered"/>
    <dgm:cxn modelId="{C87BD0C8-8ACE-BD4C-A757-DFF46E57F471}" type="presOf" srcId="{C2D949C2-6E54-47AB-AE47-080A1A1A9BB8}" destId="{3A70C025-86BA-C44B-B9C9-4A151118FEBC}" srcOrd="1" destOrd="0" presId="urn:microsoft.com/office/officeart/2016/7/layout/BasicLinearProcessNumbered"/>
    <dgm:cxn modelId="{F31B4AEC-985E-B84E-A2D8-E35C885C53C2}" type="presOf" srcId="{987E3FA6-AFE7-4640-9B5D-9D5F17F10973}" destId="{F562F118-76DC-F04E-8099-C0017F111441}" srcOrd="0" destOrd="0" presId="urn:microsoft.com/office/officeart/2016/7/layout/BasicLinearProcessNumbered"/>
    <dgm:cxn modelId="{0286142B-A778-5B4E-9797-26A6951406C1}" type="presParOf" srcId="{D7268051-4BAA-8E4E-81E9-5C448A4D8DA2}" destId="{7B3F72B6-C681-8543-85E9-1BA19D0DABC4}" srcOrd="0" destOrd="0" presId="urn:microsoft.com/office/officeart/2016/7/layout/BasicLinearProcessNumbered"/>
    <dgm:cxn modelId="{DBB9ACB5-6E05-FB4C-97AD-B5A60DCA38FB}" type="presParOf" srcId="{7B3F72B6-C681-8543-85E9-1BA19D0DABC4}" destId="{7AD2F9B3-7CB7-F140-9A7B-14AB80A21790}" srcOrd="0" destOrd="0" presId="urn:microsoft.com/office/officeart/2016/7/layout/BasicLinearProcessNumbered"/>
    <dgm:cxn modelId="{4063CF7A-8D82-4946-B684-BFAE8CB60D01}" type="presParOf" srcId="{7B3F72B6-C681-8543-85E9-1BA19D0DABC4}" destId="{18F1E04D-1D3E-5748-8B4A-22901C99304A}" srcOrd="1" destOrd="0" presId="urn:microsoft.com/office/officeart/2016/7/layout/BasicLinearProcessNumbered"/>
    <dgm:cxn modelId="{9FEE4E53-2667-DB42-AB0A-E59AFE0B5E48}" type="presParOf" srcId="{7B3F72B6-C681-8543-85E9-1BA19D0DABC4}" destId="{2687D4C7-5B42-4540-A585-80EB2B697190}" srcOrd="2" destOrd="0" presId="urn:microsoft.com/office/officeart/2016/7/layout/BasicLinearProcessNumbered"/>
    <dgm:cxn modelId="{24A0B38E-09C9-2F46-B861-88864BCE9F36}" type="presParOf" srcId="{7B3F72B6-C681-8543-85E9-1BA19D0DABC4}" destId="{C9E01C1D-E75C-9E4D-8DDB-36EED8621217}" srcOrd="3" destOrd="0" presId="urn:microsoft.com/office/officeart/2016/7/layout/BasicLinearProcessNumbered"/>
    <dgm:cxn modelId="{54A0AA55-44EE-A144-B4F9-4D88E1E5F219}" type="presParOf" srcId="{D7268051-4BAA-8E4E-81E9-5C448A4D8DA2}" destId="{5FF29FCB-AC27-3B43-8245-3400B32E7860}" srcOrd="1" destOrd="0" presId="urn:microsoft.com/office/officeart/2016/7/layout/BasicLinearProcessNumbered"/>
    <dgm:cxn modelId="{CA50D9B1-90DE-C64F-9878-9F0B54D8D9E1}" type="presParOf" srcId="{D7268051-4BAA-8E4E-81E9-5C448A4D8DA2}" destId="{C8BE7999-B016-A54B-B989-A0A23E7432C7}" srcOrd="2" destOrd="0" presId="urn:microsoft.com/office/officeart/2016/7/layout/BasicLinearProcessNumbered"/>
    <dgm:cxn modelId="{4491A8C4-64F5-0745-AC21-E9E368DD11A1}" type="presParOf" srcId="{C8BE7999-B016-A54B-B989-A0A23E7432C7}" destId="{BBCD7185-DC6B-8444-8FDF-60291077B2E3}" srcOrd="0" destOrd="0" presId="urn:microsoft.com/office/officeart/2016/7/layout/BasicLinearProcessNumbered"/>
    <dgm:cxn modelId="{12770F7E-12B8-7844-8429-7CD3460C1EFA}" type="presParOf" srcId="{C8BE7999-B016-A54B-B989-A0A23E7432C7}" destId="{D8805845-E88B-6B47-A91E-8C40184116D6}" srcOrd="1" destOrd="0" presId="urn:microsoft.com/office/officeart/2016/7/layout/BasicLinearProcessNumbered"/>
    <dgm:cxn modelId="{66C28B27-5FE3-AF4B-B903-69DE30FB3201}" type="presParOf" srcId="{C8BE7999-B016-A54B-B989-A0A23E7432C7}" destId="{3419A6EA-A709-604E-88AC-3E7CC580D7D7}" srcOrd="2" destOrd="0" presId="urn:microsoft.com/office/officeart/2016/7/layout/BasicLinearProcessNumbered"/>
    <dgm:cxn modelId="{6C70CFAD-B14B-E34F-BC40-CA9A5C3B2D9D}" type="presParOf" srcId="{C8BE7999-B016-A54B-B989-A0A23E7432C7}" destId="{3A70C025-86BA-C44B-B9C9-4A151118FEBC}" srcOrd="3" destOrd="0" presId="urn:microsoft.com/office/officeart/2016/7/layout/BasicLinearProcessNumbered"/>
    <dgm:cxn modelId="{E74BED48-BF43-7D4D-81C9-72238EC3ECE8}" type="presParOf" srcId="{D7268051-4BAA-8E4E-81E9-5C448A4D8DA2}" destId="{36AF6D8C-A276-AB4D-B9F6-427F354338F6}" srcOrd="3" destOrd="0" presId="urn:microsoft.com/office/officeart/2016/7/layout/BasicLinearProcessNumbered"/>
    <dgm:cxn modelId="{A711B6CF-8DC9-714A-9A3B-53C8AC8E64D5}" type="presParOf" srcId="{D7268051-4BAA-8E4E-81E9-5C448A4D8DA2}" destId="{459F67F8-E5C7-FD47-9DA9-6467413FA8B9}" srcOrd="4" destOrd="0" presId="urn:microsoft.com/office/officeart/2016/7/layout/BasicLinearProcessNumbered"/>
    <dgm:cxn modelId="{0C42C8EE-6B39-834E-A121-8951D5103D0B}" type="presParOf" srcId="{459F67F8-E5C7-FD47-9DA9-6467413FA8B9}" destId="{7DB20AD8-37CA-2A4D-BC28-7912383529AB}" srcOrd="0" destOrd="0" presId="urn:microsoft.com/office/officeart/2016/7/layout/BasicLinearProcessNumbered"/>
    <dgm:cxn modelId="{0FB015D8-4F6C-2D43-B79F-DBC0B49E3457}" type="presParOf" srcId="{459F67F8-E5C7-FD47-9DA9-6467413FA8B9}" destId="{CCE126EB-9AE7-3846-9779-2C29BE7C7C86}" srcOrd="1" destOrd="0" presId="urn:microsoft.com/office/officeart/2016/7/layout/BasicLinearProcessNumbered"/>
    <dgm:cxn modelId="{966EA29B-D949-8640-B557-F49010FC25CA}" type="presParOf" srcId="{459F67F8-E5C7-FD47-9DA9-6467413FA8B9}" destId="{A13CFB77-56CE-334C-B0AE-A95226AAE0B2}" srcOrd="2" destOrd="0" presId="urn:microsoft.com/office/officeart/2016/7/layout/BasicLinearProcessNumbered"/>
    <dgm:cxn modelId="{67480016-6592-3041-BE29-F39C64DB07BD}" type="presParOf" srcId="{459F67F8-E5C7-FD47-9DA9-6467413FA8B9}" destId="{CC94A4A7-5D3B-D743-95C6-6DE35E1E09AD}" srcOrd="3" destOrd="0" presId="urn:microsoft.com/office/officeart/2016/7/layout/BasicLinearProcessNumbered"/>
    <dgm:cxn modelId="{288E18DA-B902-1541-B4A7-09E7A006D76F}" type="presParOf" srcId="{D7268051-4BAA-8E4E-81E9-5C448A4D8DA2}" destId="{7D57B1DF-99C5-F04C-8C22-9A45E15B4314}" srcOrd="5" destOrd="0" presId="urn:microsoft.com/office/officeart/2016/7/layout/BasicLinearProcessNumbered"/>
    <dgm:cxn modelId="{73250726-17D3-3140-98F3-D03CE825B9EA}" type="presParOf" srcId="{D7268051-4BAA-8E4E-81E9-5C448A4D8DA2}" destId="{B56D5E97-D00B-7F40-BAEF-95DC0B4DEBE1}" srcOrd="6" destOrd="0" presId="urn:microsoft.com/office/officeart/2016/7/layout/BasicLinearProcessNumbered"/>
    <dgm:cxn modelId="{A816E060-D033-1940-8C02-4A83066EBB23}" type="presParOf" srcId="{B56D5E97-D00B-7F40-BAEF-95DC0B4DEBE1}" destId="{951EA85E-05DD-904D-8306-61FC44C07E34}" srcOrd="0" destOrd="0" presId="urn:microsoft.com/office/officeart/2016/7/layout/BasicLinearProcessNumbered"/>
    <dgm:cxn modelId="{DF2F96DE-5C38-754F-8DE9-9F77718053BE}" type="presParOf" srcId="{B56D5E97-D00B-7F40-BAEF-95DC0B4DEBE1}" destId="{5BCD8256-AA34-F242-835A-88B198FE23AE}" srcOrd="1" destOrd="0" presId="urn:microsoft.com/office/officeart/2016/7/layout/BasicLinearProcessNumbered"/>
    <dgm:cxn modelId="{B7C47B6B-A7CD-4E42-8386-B8ED462E5A4F}" type="presParOf" srcId="{B56D5E97-D00B-7F40-BAEF-95DC0B4DEBE1}" destId="{64776EA2-EA2A-6D4D-8467-8580D55D7D8A}" srcOrd="2" destOrd="0" presId="urn:microsoft.com/office/officeart/2016/7/layout/BasicLinearProcessNumbered"/>
    <dgm:cxn modelId="{89B429C7-A5AB-5F4C-BFA0-B3B2554F9B6D}" type="presParOf" srcId="{B56D5E97-D00B-7F40-BAEF-95DC0B4DEBE1}" destId="{E177585A-5990-B44F-84DF-B9BDB5A36BFE}" srcOrd="3" destOrd="0" presId="urn:microsoft.com/office/officeart/2016/7/layout/BasicLinearProcessNumbered"/>
    <dgm:cxn modelId="{F970353A-723B-2044-86D6-C7F44501FA78}" type="presParOf" srcId="{D7268051-4BAA-8E4E-81E9-5C448A4D8DA2}" destId="{E3A20C51-57A2-7D4B-AB46-1598A5D8E53A}" srcOrd="7" destOrd="0" presId="urn:microsoft.com/office/officeart/2016/7/layout/BasicLinearProcessNumbered"/>
    <dgm:cxn modelId="{BC74DF0E-7D60-7848-8107-73FF629B33EB}" type="presParOf" srcId="{D7268051-4BAA-8E4E-81E9-5C448A4D8DA2}" destId="{BC7195DB-72E6-074E-B857-EFA2F5672C91}" srcOrd="8" destOrd="0" presId="urn:microsoft.com/office/officeart/2016/7/layout/BasicLinearProcessNumbered"/>
    <dgm:cxn modelId="{15C67090-1DB6-C942-8938-3CA307996E7C}" type="presParOf" srcId="{BC7195DB-72E6-074E-B857-EFA2F5672C91}" destId="{214801D3-80A9-0C4E-B267-54E00E958987}" srcOrd="0" destOrd="0" presId="urn:microsoft.com/office/officeart/2016/7/layout/BasicLinearProcessNumbered"/>
    <dgm:cxn modelId="{0380D0AA-73F7-EE41-B4AB-1E6278AC1726}" type="presParOf" srcId="{BC7195DB-72E6-074E-B857-EFA2F5672C91}" destId="{F562F118-76DC-F04E-8099-C0017F111441}" srcOrd="1" destOrd="0" presId="urn:microsoft.com/office/officeart/2016/7/layout/BasicLinearProcessNumbered"/>
    <dgm:cxn modelId="{FE4AE5B1-F00A-F24D-95C4-BD7C0EA31CCE}" type="presParOf" srcId="{BC7195DB-72E6-074E-B857-EFA2F5672C91}" destId="{3B9B929C-E3EC-A64E-9577-9525BAFF1844}" srcOrd="2" destOrd="0" presId="urn:microsoft.com/office/officeart/2016/7/layout/BasicLinearProcessNumbered"/>
    <dgm:cxn modelId="{A09AA25B-6593-114E-8339-51616B836F00}" type="presParOf" srcId="{BC7195DB-72E6-074E-B857-EFA2F5672C91}" destId="{E46D3B0B-EF44-6D4B-9C3B-1EAC6F4080C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EEBDCD2-B475-4BF4-B245-A0E2ABEF8FF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09C16E-39EE-49C4-AC5E-21B3C150A53C}">
      <dgm:prSet/>
      <dgm:spPr/>
      <dgm:t>
        <a:bodyPr/>
        <a:lstStyle/>
        <a:p>
          <a:r>
            <a:rPr lang="en-US" dirty="0" err="1"/>
            <a:t>GoalKeeper</a:t>
          </a:r>
          <a:r>
            <a:rPr lang="en-US" dirty="0"/>
            <a:t>:</a:t>
          </a:r>
        </a:p>
      </dgm:t>
    </dgm:pt>
    <dgm:pt modelId="{8CC438E0-A2B3-48AB-B5DA-9059A3392CF3}" type="parTrans" cxnId="{5489935E-CD6D-4BBD-884C-25EAFE9712D1}">
      <dgm:prSet/>
      <dgm:spPr/>
      <dgm:t>
        <a:bodyPr/>
        <a:lstStyle/>
        <a:p>
          <a:endParaRPr lang="en-US"/>
        </a:p>
      </dgm:t>
    </dgm:pt>
    <dgm:pt modelId="{BB0A5943-D14B-48A9-BDC4-9354394236D6}" type="sibTrans" cxnId="{5489935E-CD6D-4BBD-884C-25EAFE9712D1}">
      <dgm:prSet/>
      <dgm:spPr/>
      <dgm:t>
        <a:bodyPr/>
        <a:lstStyle/>
        <a:p>
          <a:endParaRPr lang="en-US"/>
        </a:p>
      </dgm:t>
    </dgm:pt>
    <dgm:pt modelId="{102DEFC9-AF2C-4BBF-86DC-201B688959B5}">
      <dgm:prSet/>
      <dgm:spPr/>
      <dgm:t>
        <a:bodyPr/>
        <a:lstStyle/>
        <a:p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M. </a:t>
          </a:r>
          <a:r>
            <a:rPr lang="en-IN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Neuer</a:t>
          </a:r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, </a:t>
          </a:r>
          <a:endParaRPr lang="en-US" dirty="0"/>
        </a:p>
      </dgm:t>
    </dgm:pt>
    <dgm:pt modelId="{8DEE1F6E-BF2D-47F9-BA14-1F82AB394958}" type="parTrans" cxnId="{4E93C5E1-97C2-4869-8C19-AEE7EDD506AC}">
      <dgm:prSet/>
      <dgm:spPr/>
      <dgm:t>
        <a:bodyPr/>
        <a:lstStyle/>
        <a:p>
          <a:endParaRPr lang="en-US"/>
        </a:p>
      </dgm:t>
    </dgm:pt>
    <dgm:pt modelId="{DA0A2973-C09E-488E-8E6E-300417C756FD}" type="sibTrans" cxnId="{4E93C5E1-97C2-4869-8C19-AEE7EDD506AC}">
      <dgm:prSet/>
      <dgm:spPr/>
      <dgm:t>
        <a:bodyPr/>
        <a:lstStyle/>
        <a:p>
          <a:endParaRPr lang="en-US"/>
        </a:p>
      </dgm:t>
    </dgm:pt>
    <dgm:pt modelId="{D7EA2BDD-3E4B-47C5-A90E-467DA93D2892}">
      <dgm:prSet/>
      <dgm:spPr/>
      <dgm:t>
        <a:bodyPr/>
        <a:lstStyle/>
        <a:p>
          <a:r>
            <a:rPr lang="en-IN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Ederson</a:t>
          </a:r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, </a:t>
          </a:r>
          <a:endParaRPr lang="en-US" dirty="0"/>
        </a:p>
      </dgm:t>
    </dgm:pt>
    <dgm:pt modelId="{5B233EFB-8CBE-4E75-B156-FE0D2D8FAFC5}" type="parTrans" cxnId="{428956B3-A59F-457D-9D30-C1FD208CA527}">
      <dgm:prSet/>
      <dgm:spPr/>
      <dgm:t>
        <a:bodyPr/>
        <a:lstStyle/>
        <a:p>
          <a:endParaRPr lang="en-US"/>
        </a:p>
      </dgm:t>
    </dgm:pt>
    <dgm:pt modelId="{D9E2E2EF-9FCB-43B3-9870-D9857E925118}" type="sibTrans" cxnId="{428956B3-A59F-457D-9D30-C1FD208CA527}">
      <dgm:prSet/>
      <dgm:spPr/>
      <dgm:t>
        <a:bodyPr/>
        <a:lstStyle/>
        <a:p>
          <a:endParaRPr lang="en-US"/>
        </a:p>
      </dgm:t>
    </dgm:pt>
    <dgm:pt modelId="{49C14EFC-C24A-4FEC-9DBC-3C286596BE36}">
      <dgm:prSet/>
      <dgm:spPr/>
      <dgm:t>
        <a:bodyPr/>
        <a:lstStyle/>
        <a:p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M. </a:t>
          </a:r>
          <a:r>
            <a:rPr lang="en-IN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ter</a:t>
          </a:r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 </a:t>
          </a:r>
          <a:r>
            <a:rPr lang="en-IN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Stegen</a:t>
          </a:r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, </a:t>
          </a:r>
          <a:endParaRPr lang="en-US" dirty="0"/>
        </a:p>
      </dgm:t>
    </dgm:pt>
    <dgm:pt modelId="{4880D7D3-F95E-4AAD-AD60-7BFC661C475B}" type="parTrans" cxnId="{E4DA467A-63CD-4A85-9554-E9F63807D621}">
      <dgm:prSet/>
      <dgm:spPr/>
      <dgm:t>
        <a:bodyPr/>
        <a:lstStyle/>
        <a:p>
          <a:endParaRPr lang="en-US"/>
        </a:p>
      </dgm:t>
    </dgm:pt>
    <dgm:pt modelId="{CB5C8973-C83C-40BE-A6D2-6AE1A41E9C2F}" type="sibTrans" cxnId="{E4DA467A-63CD-4A85-9554-E9F63807D621}">
      <dgm:prSet/>
      <dgm:spPr/>
      <dgm:t>
        <a:bodyPr/>
        <a:lstStyle/>
        <a:p>
          <a:endParaRPr lang="en-US"/>
        </a:p>
      </dgm:t>
    </dgm:pt>
    <dgm:pt modelId="{BCFCBC75-3553-48FE-B7DB-348E00F953AE}">
      <dgm:prSet/>
      <dgm:spPr/>
      <dgm:t>
        <a:bodyPr/>
        <a:lstStyle/>
        <a:p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J. </a:t>
          </a:r>
          <a:r>
            <a:rPr lang="en-IN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Oblak</a:t>
          </a:r>
          <a:endParaRPr lang="en-US" dirty="0"/>
        </a:p>
      </dgm:t>
    </dgm:pt>
    <dgm:pt modelId="{E55125D6-5356-477E-BB8D-F682C392B075}" type="parTrans" cxnId="{4B783C24-C0B6-4C1E-AEC0-015117F9587C}">
      <dgm:prSet/>
      <dgm:spPr/>
      <dgm:t>
        <a:bodyPr/>
        <a:lstStyle/>
        <a:p>
          <a:endParaRPr lang="en-US"/>
        </a:p>
      </dgm:t>
    </dgm:pt>
    <dgm:pt modelId="{3C08294C-7D87-47EC-82D4-BD8039B9B387}" type="sibTrans" cxnId="{4B783C24-C0B6-4C1E-AEC0-015117F9587C}">
      <dgm:prSet/>
      <dgm:spPr/>
      <dgm:t>
        <a:bodyPr/>
        <a:lstStyle/>
        <a:p>
          <a:endParaRPr lang="en-US"/>
        </a:p>
      </dgm:t>
    </dgm:pt>
    <dgm:pt modelId="{B119219A-3126-4A04-B06B-42DE526D81C3}">
      <dgm:prSet/>
      <dgm:spPr/>
      <dgm:t>
        <a:bodyPr/>
        <a:lstStyle/>
        <a:p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Alisson, </a:t>
          </a:r>
          <a:endParaRPr lang="en-US" dirty="0"/>
        </a:p>
      </dgm:t>
    </dgm:pt>
    <dgm:pt modelId="{E1644ECA-95B6-4C33-9CE5-C7EDE97B8E3B}" type="parTrans" cxnId="{0320ACAF-DADF-4388-9995-0A8E5E21EF88}">
      <dgm:prSet/>
      <dgm:spPr/>
      <dgm:t>
        <a:bodyPr/>
        <a:lstStyle/>
        <a:p>
          <a:endParaRPr lang="en-US"/>
        </a:p>
      </dgm:t>
    </dgm:pt>
    <dgm:pt modelId="{2B356DEF-9AE9-427E-8ADD-CE7D59628CE9}" type="sibTrans" cxnId="{0320ACAF-DADF-4388-9995-0A8E5E21EF88}">
      <dgm:prSet/>
      <dgm:spPr/>
      <dgm:t>
        <a:bodyPr/>
        <a:lstStyle/>
        <a:p>
          <a:endParaRPr lang="en-US"/>
        </a:p>
      </dgm:t>
    </dgm:pt>
    <dgm:pt modelId="{B0A5C5CD-2B69-40FD-AFCD-84DA78C15385}">
      <dgm:prSet/>
      <dgm:spPr/>
      <dgm:t>
        <a:bodyPr/>
        <a:lstStyle/>
        <a:p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G. Donnarumma</a:t>
          </a:r>
          <a:r>
            <a:rPr lang="en-IN" b="1" dirty="0"/>
            <a:t>, </a:t>
          </a:r>
          <a:endParaRPr lang="en-US" dirty="0"/>
        </a:p>
      </dgm:t>
    </dgm:pt>
    <dgm:pt modelId="{830A5537-6FDD-4A3D-99BF-A896C778A53A}" type="parTrans" cxnId="{AAAAF897-0231-47E8-A29D-3D92663E25A9}">
      <dgm:prSet/>
      <dgm:spPr/>
      <dgm:t>
        <a:bodyPr/>
        <a:lstStyle/>
        <a:p>
          <a:endParaRPr lang="en-US"/>
        </a:p>
      </dgm:t>
    </dgm:pt>
    <dgm:pt modelId="{75AEC89D-6B2D-4DF6-8144-ADC4B8B146C9}" type="sibTrans" cxnId="{AAAAF897-0231-47E8-A29D-3D92663E25A9}">
      <dgm:prSet/>
      <dgm:spPr/>
      <dgm:t>
        <a:bodyPr/>
        <a:lstStyle/>
        <a:p>
          <a:endParaRPr lang="en-US"/>
        </a:p>
      </dgm:t>
    </dgm:pt>
    <dgm:pt modelId="{2C86790D-1EBC-4BD6-8A93-8CD7BBB31F33}">
      <dgm:prSet/>
      <dgm:spPr/>
      <dgm:t>
        <a:bodyPr/>
        <a:lstStyle/>
        <a:p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M. </a:t>
          </a:r>
          <a:r>
            <a:rPr lang="en-IN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Maignan</a:t>
          </a:r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, </a:t>
          </a:r>
          <a:endParaRPr lang="en-US" dirty="0"/>
        </a:p>
      </dgm:t>
    </dgm:pt>
    <dgm:pt modelId="{514E1A72-AE13-4446-878B-DFEE1FFB744A}" type="parTrans" cxnId="{D78B0F73-468B-4CF2-8B3D-524C588ADBBD}">
      <dgm:prSet/>
      <dgm:spPr/>
      <dgm:t>
        <a:bodyPr/>
        <a:lstStyle/>
        <a:p>
          <a:endParaRPr lang="en-US"/>
        </a:p>
      </dgm:t>
    </dgm:pt>
    <dgm:pt modelId="{2801F123-C4E0-4738-8643-2DE6F04B0E3D}" type="sibTrans" cxnId="{D78B0F73-468B-4CF2-8B3D-524C588ADBBD}">
      <dgm:prSet/>
      <dgm:spPr/>
      <dgm:t>
        <a:bodyPr/>
        <a:lstStyle/>
        <a:p>
          <a:endParaRPr lang="en-US"/>
        </a:p>
      </dgm:t>
    </dgm:pt>
    <dgm:pt modelId="{E1F8B64F-C313-4C5A-8741-BAD2020B5886}">
      <dgm:prSet/>
      <dgm:spPr/>
      <dgm:t>
        <a:bodyPr/>
        <a:lstStyle/>
        <a:p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T. Courtois, </a:t>
          </a:r>
          <a:endParaRPr lang="en-US" dirty="0"/>
        </a:p>
      </dgm:t>
    </dgm:pt>
    <dgm:pt modelId="{0CE0E6B0-2703-447B-AE64-14829C38C3C3}" type="parTrans" cxnId="{18C6910C-E839-4635-80BE-D6DF343DB431}">
      <dgm:prSet/>
      <dgm:spPr/>
      <dgm:t>
        <a:bodyPr/>
        <a:lstStyle/>
        <a:p>
          <a:endParaRPr lang="en-US"/>
        </a:p>
      </dgm:t>
    </dgm:pt>
    <dgm:pt modelId="{CDF321AF-3CBA-416A-9C78-D6C469560EF5}" type="sibTrans" cxnId="{18C6910C-E839-4635-80BE-D6DF343DB431}">
      <dgm:prSet/>
      <dgm:spPr/>
      <dgm:t>
        <a:bodyPr/>
        <a:lstStyle/>
        <a:p>
          <a:endParaRPr lang="en-US"/>
        </a:p>
      </dgm:t>
    </dgm:pt>
    <dgm:pt modelId="{6C947BAF-7356-4492-8216-6E05EAA8478C}">
      <dgm:prSet/>
      <dgm:spPr/>
      <dgm:t>
        <a:bodyPr/>
        <a:lstStyle/>
        <a:p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K. </a:t>
          </a:r>
          <a:r>
            <a:rPr lang="en-IN" b="1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Casteels</a:t>
          </a:r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 </a:t>
          </a:r>
          <a:endParaRPr lang="en-US" dirty="0"/>
        </a:p>
      </dgm:t>
    </dgm:pt>
    <dgm:pt modelId="{B2F0DCC3-59F7-41A0-9508-0E2FFB4D1784}" type="parTrans" cxnId="{172EA558-7C78-4502-A968-18C10A2FF8A3}">
      <dgm:prSet/>
      <dgm:spPr/>
      <dgm:t>
        <a:bodyPr/>
        <a:lstStyle/>
        <a:p>
          <a:endParaRPr lang="en-US"/>
        </a:p>
      </dgm:t>
    </dgm:pt>
    <dgm:pt modelId="{622FB45A-DB1F-4E22-8CB4-1E8A5DAE0F10}" type="sibTrans" cxnId="{172EA558-7C78-4502-A968-18C10A2FF8A3}">
      <dgm:prSet/>
      <dgm:spPr/>
      <dgm:t>
        <a:bodyPr/>
        <a:lstStyle/>
        <a:p>
          <a:endParaRPr lang="en-US"/>
        </a:p>
      </dgm:t>
    </dgm:pt>
    <dgm:pt modelId="{F2C101E7-E8FF-4C6B-BCF2-89EF1795DA55}">
      <dgm:prSet/>
      <dgm:spPr/>
      <dgm:t>
        <a:bodyPr/>
        <a:lstStyle/>
        <a:p>
          <a:r>
            <a: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Y. Sommer</a:t>
          </a:r>
          <a:r>
            <a:rPr lang="en-IN" dirty="0">
              <a:effectLst/>
            </a:rPr>
            <a:t> </a:t>
          </a:r>
          <a:endParaRPr lang="en-US" dirty="0"/>
        </a:p>
      </dgm:t>
    </dgm:pt>
    <dgm:pt modelId="{1252098B-5E73-4D9D-A1B0-FE6158047946}" type="parTrans" cxnId="{A090DDDC-6E01-4370-A1B8-3056C309DB2E}">
      <dgm:prSet/>
      <dgm:spPr/>
      <dgm:t>
        <a:bodyPr/>
        <a:lstStyle/>
        <a:p>
          <a:endParaRPr lang="en-US"/>
        </a:p>
      </dgm:t>
    </dgm:pt>
    <dgm:pt modelId="{0313101E-C8B5-470C-83BE-2EF3513E1051}" type="sibTrans" cxnId="{A090DDDC-6E01-4370-A1B8-3056C309DB2E}">
      <dgm:prSet/>
      <dgm:spPr/>
      <dgm:t>
        <a:bodyPr/>
        <a:lstStyle/>
        <a:p>
          <a:endParaRPr lang="en-US"/>
        </a:p>
      </dgm:t>
    </dgm:pt>
    <dgm:pt modelId="{13F2194A-D30E-3B44-894D-73D72709981B}" type="pres">
      <dgm:prSet presAssocID="{FEEBDCD2-B475-4BF4-B245-A0E2ABEF8FF3}" presName="vert0" presStyleCnt="0">
        <dgm:presLayoutVars>
          <dgm:dir/>
          <dgm:animOne val="branch"/>
          <dgm:animLvl val="lvl"/>
        </dgm:presLayoutVars>
      </dgm:prSet>
      <dgm:spPr/>
    </dgm:pt>
    <dgm:pt modelId="{B8573C4A-50E4-7742-84BC-FFA21D9597E2}" type="pres">
      <dgm:prSet presAssocID="{3209C16E-39EE-49C4-AC5E-21B3C150A53C}" presName="thickLine" presStyleLbl="alignNode1" presStyleIdx="0" presStyleCnt="1"/>
      <dgm:spPr/>
    </dgm:pt>
    <dgm:pt modelId="{6AAB990E-D6AA-7848-A6E3-BC8C8786CAF3}" type="pres">
      <dgm:prSet presAssocID="{3209C16E-39EE-49C4-AC5E-21B3C150A53C}" presName="horz1" presStyleCnt="0"/>
      <dgm:spPr/>
    </dgm:pt>
    <dgm:pt modelId="{5692F546-0CC5-C544-9FD9-0FEC7380C2B3}" type="pres">
      <dgm:prSet presAssocID="{3209C16E-39EE-49C4-AC5E-21B3C150A53C}" presName="tx1" presStyleLbl="revTx" presStyleIdx="0" presStyleCnt="11"/>
      <dgm:spPr/>
    </dgm:pt>
    <dgm:pt modelId="{6D1757EE-9BE1-244E-82B4-4E41F0866772}" type="pres">
      <dgm:prSet presAssocID="{3209C16E-39EE-49C4-AC5E-21B3C150A53C}" presName="vert1" presStyleCnt="0"/>
      <dgm:spPr/>
    </dgm:pt>
    <dgm:pt modelId="{F39E9FB4-BF2E-5148-9324-58A323127568}" type="pres">
      <dgm:prSet presAssocID="{102DEFC9-AF2C-4BBF-86DC-201B688959B5}" presName="vertSpace2a" presStyleCnt="0"/>
      <dgm:spPr/>
    </dgm:pt>
    <dgm:pt modelId="{AF2282D8-95FE-6F4A-8491-84795399FC78}" type="pres">
      <dgm:prSet presAssocID="{102DEFC9-AF2C-4BBF-86DC-201B688959B5}" presName="horz2" presStyleCnt="0"/>
      <dgm:spPr/>
    </dgm:pt>
    <dgm:pt modelId="{3F6B3B05-BD03-024D-9907-B16C5B2DCA99}" type="pres">
      <dgm:prSet presAssocID="{102DEFC9-AF2C-4BBF-86DC-201B688959B5}" presName="horzSpace2" presStyleCnt="0"/>
      <dgm:spPr/>
    </dgm:pt>
    <dgm:pt modelId="{BD616179-1615-3E4A-AA25-99863AA76AD8}" type="pres">
      <dgm:prSet presAssocID="{102DEFC9-AF2C-4BBF-86DC-201B688959B5}" presName="tx2" presStyleLbl="revTx" presStyleIdx="1" presStyleCnt="11"/>
      <dgm:spPr/>
    </dgm:pt>
    <dgm:pt modelId="{A089FC1B-0C76-8744-A598-22664514DCF3}" type="pres">
      <dgm:prSet presAssocID="{102DEFC9-AF2C-4BBF-86DC-201B688959B5}" presName="vert2" presStyleCnt="0"/>
      <dgm:spPr/>
    </dgm:pt>
    <dgm:pt modelId="{8E2043E8-1329-ED4E-B7D9-547814A4CA58}" type="pres">
      <dgm:prSet presAssocID="{102DEFC9-AF2C-4BBF-86DC-201B688959B5}" presName="thinLine2b" presStyleLbl="callout" presStyleIdx="0" presStyleCnt="10"/>
      <dgm:spPr/>
    </dgm:pt>
    <dgm:pt modelId="{A26AE78C-B821-7948-8AF0-3F1DCBD67C72}" type="pres">
      <dgm:prSet presAssocID="{102DEFC9-AF2C-4BBF-86DC-201B688959B5}" presName="vertSpace2b" presStyleCnt="0"/>
      <dgm:spPr/>
    </dgm:pt>
    <dgm:pt modelId="{E59D70C7-F7E2-404A-9B14-70F11E5385A1}" type="pres">
      <dgm:prSet presAssocID="{D7EA2BDD-3E4B-47C5-A90E-467DA93D2892}" presName="horz2" presStyleCnt="0"/>
      <dgm:spPr/>
    </dgm:pt>
    <dgm:pt modelId="{9EA52E0A-D95B-0342-A6F6-F6A8D3AD9EC9}" type="pres">
      <dgm:prSet presAssocID="{D7EA2BDD-3E4B-47C5-A90E-467DA93D2892}" presName="horzSpace2" presStyleCnt="0"/>
      <dgm:spPr/>
    </dgm:pt>
    <dgm:pt modelId="{45F3C60D-647D-8E46-9535-6BAC95879D63}" type="pres">
      <dgm:prSet presAssocID="{D7EA2BDD-3E4B-47C5-A90E-467DA93D2892}" presName="tx2" presStyleLbl="revTx" presStyleIdx="2" presStyleCnt="11"/>
      <dgm:spPr/>
    </dgm:pt>
    <dgm:pt modelId="{C4356659-AEC8-1946-BB62-CC39E86F7FAA}" type="pres">
      <dgm:prSet presAssocID="{D7EA2BDD-3E4B-47C5-A90E-467DA93D2892}" presName="vert2" presStyleCnt="0"/>
      <dgm:spPr/>
    </dgm:pt>
    <dgm:pt modelId="{10BA5E76-C7F3-D046-8C25-F2C0923F90C3}" type="pres">
      <dgm:prSet presAssocID="{D7EA2BDD-3E4B-47C5-A90E-467DA93D2892}" presName="thinLine2b" presStyleLbl="callout" presStyleIdx="1" presStyleCnt="10"/>
      <dgm:spPr/>
    </dgm:pt>
    <dgm:pt modelId="{2CF5409B-57AB-D64B-8174-B6AA62024F5B}" type="pres">
      <dgm:prSet presAssocID="{D7EA2BDD-3E4B-47C5-A90E-467DA93D2892}" presName="vertSpace2b" presStyleCnt="0"/>
      <dgm:spPr/>
    </dgm:pt>
    <dgm:pt modelId="{4CA3D014-5162-6844-A838-4D26B8B0651D}" type="pres">
      <dgm:prSet presAssocID="{49C14EFC-C24A-4FEC-9DBC-3C286596BE36}" presName="horz2" presStyleCnt="0"/>
      <dgm:spPr/>
    </dgm:pt>
    <dgm:pt modelId="{AB8DBFE6-33D8-B143-BEEB-A1B1B97042C3}" type="pres">
      <dgm:prSet presAssocID="{49C14EFC-C24A-4FEC-9DBC-3C286596BE36}" presName="horzSpace2" presStyleCnt="0"/>
      <dgm:spPr/>
    </dgm:pt>
    <dgm:pt modelId="{6EF883E2-9E5A-9344-8738-6272CFFAEF87}" type="pres">
      <dgm:prSet presAssocID="{49C14EFC-C24A-4FEC-9DBC-3C286596BE36}" presName="tx2" presStyleLbl="revTx" presStyleIdx="3" presStyleCnt="11"/>
      <dgm:spPr/>
    </dgm:pt>
    <dgm:pt modelId="{F88D46DE-2EEF-4F49-A827-D3CD558BF590}" type="pres">
      <dgm:prSet presAssocID="{49C14EFC-C24A-4FEC-9DBC-3C286596BE36}" presName="vert2" presStyleCnt="0"/>
      <dgm:spPr/>
    </dgm:pt>
    <dgm:pt modelId="{D8F841ED-6849-DF48-9EA3-F78DB2C40FB9}" type="pres">
      <dgm:prSet presAssocID="{49C14EFC-C24A-4FEC-9DBC-3C286596BE36}" presName="thinLine2b" presStyleLbl="callout" presStyleIdx="2" presStyleCnt="10"/>
      <dgm:spPr/>
    </dgm:pt>
    <dgm:pt modelId="{AF7C2C02-0C5F-AC4B-95A3-B206975C4EC2}" type="pres">
      <dgm:prSet presAssocID="{49C14EFC-C24A-4FEC-9DBC-3C286596BE36}" presName="vertSpace2b" presStyleCnt="0"/>
      <dgm:spPr/>
    </dgm:pt>
    <dgm:pt modelId="{44B02601-C338-4549-81D1-7E140158377D}" type="pres">
      <dgm:prSet presAssocID="{BCFCBC75-3553-48FE-B7DB-348E00F953AE}" presName="horz2" presStyleCnt="0"/>
      <dgm:spPr/>
    </dgm:pt>
    <dgm:pt modelId="{B661A6B8-136F-6446-AF25-328DD74C1DE0}" type="pres">
      <dgm:prSet presAssocID="{BCFCBC75-3553-48FE-B7DB-348E00F953AE}" presName="horzSpace2" presStyleCnt="0"/>
      <dgm:spPr/>
    </dgm:pt>
    <dgm:pt modelId="{5EFDBBE4-39A8-0E4A-9B09-E742FA509C05}" type="pres">
      <dgm:prSet presAssocID="{BCFCBC75-3553-48FE-B7DB-348E00F953AE}" presName="tx2" presStyleLbl="revTx" presStyleIdx="4" presStyleCnt="11"/>
      <dgm:spPr/>
    </dgm:pt>
    <dgm:pt modelId="{C247ECF2-9706-A843-A98D-6D856F0E1A5D}" type="pres">
      <dgm:prSet presAssocID="{BCFCBC75-3553-48FE-B7DB-348E00F953AE}" presName="vert2" presStyleCnt="0"/>
      <dgm:spPr/>
    </dgm:pt>
    <dgm:pt modelId="{9339EE43-7D65-6F44-A714-C951CD85FD92}" type="pres">
      <dgm:prSet presAssocID="{BCFCBC75-3553-48FE-B7DB-348E00F953AE}" presName="thinLine2b" presStyleLbl="callout" presStyleIdx="3" presStyleCnt="10"/>
      <dgm:spPr/>
    </dgm:pt>
    <dgm:pt modelId="{C27041A1-2060-C144-A5C3-F0F323FCB56D}" type="pres">
      <dgm:prSet presAssocID="{BCFCBC75-3553-48FE-B7DB-348E00F953AE}" presName="vertSpace2b" presStyleCnt="0"/>
      <dgm:spPr/>
    </dgm:pt>
    <dgm:pt modelId="{E30261B2-136F-F343-8130-1CC960F827CD}" type="pres">
      <dgm:prSet presAssocID="{B119219A-3126-4A04-B06B-42DE526D81C3}" presName="horz2" presStyleCnt="0"/>
      <dgm:spPr/>
    </dgm:pt>
    <dgm:pt modelId="{72A9522D-EF35-4A4C-87E1-400CBAF6E41C}" type="pres">
      <dgm:prSet presAssocID="{B119219A-3126-4A04-B06B-42DE526D81C3}" presName="horzSpace2" presStyleCnt="0"/>
      <dgm:spPr/>
    </dgm:pt>
    <dgm:pt modelId="{77C6BA99-DD9A-2D40-BCBF-B9CA26E578AC}" type="pres">
      <dgm:prSet presAssocID="{B119219A-3126-4A04-B06B-42DE526D81C3}" presName="tx2" presStyleLbl="revTx" presStyleIdx="5" presStyleCnt="11"/>
      <dgm:spPr/>
    </dgm:pt>
    <dgm:pt modelId="{E50031BF-524E-1642-8DA1-320829B0FA09}" type="pres">
      <dgm:prSet presAssocID="{B119219A-3126-4A04-B06B-42DE526D81C3}" presName="vert2" presStyleCnt="0"/>
      <dgm:spPr/>
    </dgm:pt>
    <dgm:pt modelId="{0654B715-E39D-6E49-9744-5793F667FA9C}" type="pres">
      <dgm:prSet presAssocID="{B119219A-3126-4A04-B06B-42DE526D81C3}" presName="thinLine2b" presStyleLbl="callout" presStyleIdx="4" presStyleCnt="10"/>
      <dgm:spPr/>
    </dgm:pt>
    <dgm:pt modelId="{9AFE7291-9940-3142-AC50-F57BFDF242CD}" type="pres">
      <dgm:prSet presAssocID="{B119219A-3126-4A04-B06B-42DE526D81C3}" presName="vertSpace2b" presStyleCnt="0"/>
      <dgm:spPr/>
    </dgm:pt>
    <dgm:pt modelId="{7ADC21D7-B91E-EF49-887D-62A9DE41A983}" type="pres">
      <dgm:prSet presAssocID="{B0A5C5CD-2B69-40FD-AFCD-84DA78C15385}" presName="horz2" presStyleCnt="0"/>
      <dgm:spPr/>
    </dgm:pt>
    <dgm:pt modelId="{C8023CEE-FA41-1247-B912-5E77A679A3CE}" type="pres">
      <dgm:prSet presAssocID="{B0A5C5CD-2B69-40FD-AFCD-84DA78C15385}" presName="horzSpace2" presStyleCnt="0"/>
      <dgm:spPr/>
    </dgm:pt>
    <dgm:pt modelId="{45FC663B-9390-8040-B1C4-9696BD21EC70}" type="pres">
      <dgm:prSet presAssocID="{B0A5C5CD-2B69-40FD-AFCD-84DA78C15385}" presName="tx2" presStyleLbl="revTx" presStyleIdx="6" presStyleCnt="11"/>
      <dgm:spPr/>
    </dgm:pt>
    <dgm:pt modelId="{ABD5DAFE-DB77-7848-87FC-3B0EA3A9E6FC}" type="pres">
      <dgm:prSet presAssocID="{B0A5C5CD-2B69-40FD-AFCD-84DA78C15385}" presName="vert2" presStyleCnt="0"/>
      <dgm:spPr/>
    </dgm:pt>
    <dgm:pt modelId="{16F3D05B-3BC1-AD4A-8A43-87B0AB20BFB3}" type="pres">
      <dgm:prSet presAssocID="{B0A5C5CD-2B69-40FD-AFCD-84DA78C15385}" presName="thinLine2b" presStyleLbl="callout" presStyleIdx="5" presStyleCnt="10"/>
      <dgm:spPr/>
    </dgm:pt>
    <dgm:pt modelId="{D988ED55-4A42-954F-8E16-A7580DA110FF}" type="pres">
      <dgm:prSet presAssocID="{B0A5C5CD-2B69-40FD-AFCD-84DA78C15385}" presName="vertSpace2b" presStyleCnt="0"/>
      <dgm:spPr/>
    </dgm:pt>
    <dgm:pt modelId="{4D4D948F-774E-BF48-8E7B-32F86F799645}" type="pres">
      <dgm:prSet presAssocID="{2C86790D-1EBC-4BD6-8A93-8CD7BBB31F33}" presName="horz2" presStyleCnt="0"/>
      <dgm:spPr/>
    </dgm:pt>
    <dgm:pt modelId="{6C4D5A52-B61D-FD4C-B6CD-FA5AE05FF5E2}" type="pres">
      <dgm:prSet presAssocID="{2C86790D-1EBC-4BD6-8A93-8CD7BBB31F33}" presName="horzSpace2" presStyleCnt="0"/>
      <dgm:spPr/>
    </dgm:pt>
    <dgm:pt modelId="{58273AF2-0351-E14E-936D-7918BC3433BC}" type="pres">
      <dgm:prSet presAssocID="{2C86790D-1EBC-4BD6-8A93-8CD7BBB31F33}" presName="tx2" presStyleLbl="revTx" presStyleIdx="7" presStyleCnt="11"/>
      <dgm:spPr/>
    </dgm:pt>
    <dgm:pt modelId="{A909598A-5B4D-494B-B753-11068D2DD5C2}" type="pres">
      <dgm:prSet presAssocID="{2C86790D-1EBC-4BD6-8A93-8CD7BBB31F33}" presName="vert2" presStyleCnt="0"/>
      <dgm:spPr/>
    </dgm:pt>
    <dgm:pt modelId="{23CC2154-816B-2145-B5F6-90FFF725B011}" type="pres">
      <dgm:prSet presAssocID="{2C86790D-1EBC-4BD6-8A93-8CD7BBB31F33}" presName="thinLine2b" presStyleLbl="callout" presStyleIdx="6" presStyleCnt="10"/>
      <dgm:spPr/>
    </dgm:pt>
    <dgm:pt modelId="{9E3EAE66-2026-A64F-B5A8-4EB0D6406B5D}" type="pres">
      <dgm:prSet presAssocID="{2C86790D-1EBC-4BD6-8A93-8CD7BBB31F33}" presName="vertSpace2b" presStyleCnt="0"/>
      <dgm:spPr/>
    </dgm:pt>
    <dgm:pt modelId="{D51E1671-F288-8A43-AB98-12CBB0BDFD06}" type="pres">
      <dgm:prSet presAssocID="{E1F8B64F-C313-4C5A-8741-BAD2020B5886}" presName="horz2" presStyleCnt="0"/>
      <dgm:spPr/>
    </dgm:pt>
    <dgm:pt modelId="{7E0B8A2F-61DD-CC44-BEA6-7AF72B4C7D48}" type="pres">
      <dgm:prSet presAssocID="{E1F8B64F-C313-4C5A-8741-BAD2020B5886}" presName="horzSpace2" presStyleCnt="0"/>
      <dgm:spPr/>
    </dgm:pt>
    <dgm:pt modelId="{42C5AF00-A446-1546-890B-DDD1252F09FE}" type="pres">
      <dgm:prSet presAssocID="{E1F8B64F-C313-4C5A-8741-BAD2020B5886}" presName="tx2" presStyleLbl="revTx" presStyleIdx="8" presStyleCnt="11"/>
      <dgm:spPr/>
    </dgm:pt>
    <dgm:pt modelId="{7516D278-A7BB-8240-95CF-892DE0EB907D}" type="pres">
      <dgm:prSet presAssocID="{E1F8B64F-C313-4C5A-8741-BAD2020B5886}" presName="vert2" presStyleCnt="0"/>
      <dgm:spPr/>
    </dgm:pt>
    <dgm:pt modelId="{04A6A770-17DD-B349-A1E4-02243F23B774}" type="pres">
      <dgm:prSet presAssocID="{E1F8B64F-C313-4C5A-8741-BAD2020B5886}" presName="thinLine2b" presStyleLbl="callout" presStyleIdx="7" presStyleCnt="10"/>
      <dgm:spPr/>
    </dgm:pt>
    <dgm:pt modelId="{515EED3C-FC92-E940-A312-6153FDAF655A}" type="pres">
      <dgm:prSet presAssocID="{E1F8B64F-C313-4C5A-8741-BAD2020B5886}" presName="vertSpace2b" presStyleCnt="0"/>
      <dgm:spPr/>
    </dgm:pt>
    <dgm:pt modelId="{B427BD3F-C95A-524A-9154-035FDA622D4F}" type="pres">
      <dgm:prSet presAssocID="{6C947BAF-7356-4492-8216-6E05EAA8478C}" presName="horz2" presStyleCnt="0"/>
      <dgm:spPr/>
    </dgm:pt>
    <dgm:pt modelId="{CDF90338-1835-FA4A-9FCA-0868324FE4DB}" type="pres">
      <dgm:prSet presAssocID="{6C947BAF-7356-4492-8216-6E05EAA8478C}" presName="horzSpace2" presStyleCnt="0"/>
      <dgm:spPr/>
    </dgm:pt>
    <dgm:pt modelId="{297CC3B0-04B5-F54E-95FE-079132DD51B0}" type="pres">
      <dgm:prSet presAssocID="{6C947BAF-7356-4492-8216-6E05EAA8478C}" presName="tx2" presStyleLbl="revTx" presStyleIdx="9" presStyleCnt="11"/>
      <dgm:spPr/>
    </dgm:pt>
    <dgm:pt modelId="{CF1E6C48-0799-1147-AF8A-79163294E437}" type="pres">
      <dgm:prSet presAssocID="{6C947BAF-7356-4492-8216-6E05EAA8478C}" presName="vert2" presStyleCnt="0"/>
      <dgm:spPr/>
    </dgm:pt>
    <dgm:pt modelId="{219C172C-2A00-F34F-8DEC-A4143F898BC9}" type="pres">
      <dgm:prSet presAssocID="{6C947BAF-7356-4492-8216-6E05EAA8478C}" presName="thinLine2b" presStyleLbl="callout" presStyleIdx="8" presStyleCnt="10"/>
      <dgm:spPr/>
    </dgm:pt>
    <dgm:pt modelId="{149CBFBE-21B6-6947-B12E-D2262610975E}" type="pres">
      <dgm:prSet presAssocID="{6C947BAF-7356-4492-8216-6E05EAA8478C}" presName="vertSpace2b" presStyleCnt="0"/>
      <dgm:spPr/>
    </dgm:pt>
    <dgm:pt modelId="{DA6713F7-1C41-A44A-A380-0049D91B6127}" type="pres">
      <dgm:prSet presAssocID="{F2C101E7-E8FF-4C6B-BCF2-89EF1795DA55}" presName="horz2" presStyleCnt="0"/>
      <dgm:spPr/>
    </dgm:pt>
    <dgm:pt modelId="{F09F51F1-211D-424C-9096-B5996463F93A}" type="pres">
      <dgm:prSet presAssocID="{F2C101E7-E8FF-4C6B-BCF2-89EF1795DA55}" presName="horzSpace2" presStyleCnt="0"/>
      <dgm:spPr/>
    </dgm:pt>
    <dgm:pt modelId="{9274A2CA-05A0-B640-95D6-BD5254ACD3F7}" type="pres">
      <dgm:prSet presAssocID="{F2C101E7-E8FF-4C6B-BCF2-89EF1795DA55}" presName="tx2" presStyleLbl="revTx" presStyleIdx="10" presStyleCnt="11"/>
      <dgm:spPr/>
    </dgm:pt>
    <dgm:pt modelId="{EA4B3436-3C7A-8A45-9E4B-B3570DFA3D2F}" type="pres">
      <dgm:prSet presAssocID="{F2C101E7-E8FF-4C6B-BCF2-89EF1795DA55}" presName="vert2" presStyleCnt="0"/>
      <dgm:spPr/>
    </dgm:pt>
    <dgm:pt modelId="{4D3C86B1-1989-6648-975C-AA483F8A12BB}" type="pres">
      <dgm:prSet presAssocID="{F2C101E7-E8FF-4C6B-BCF2-89EF1795DA55}" presName="thinLine2b" presStyleLbl="callout" presStyleIdx="9" presStyleCnt="10"/>
      <dgm:spPr/>
    </dgm:pt>
    <dgm:pt modelId="{338FDE9E-825C-5041-8B58-9C79B212EA1D}" type="pres">
      <dgm:prSet presAssocID="{F2C101E7-E8FF-4C6B-BCF2-89EF1795DA55}" presName="vertSpace2b" presStyleCnt="0"/>
      <dgm:spPr/>
    </dgm:pt>
  </dgm:ptLst>
  <dgm:cxnLst>
    <dgm:cxn modelId="{18C6910C-E839-4635-80BE-D6DF343DB431}" srcId="{3209C16E-39EE-49C4-AC5E-21B3C150A53C}" destId="{E1F8B64F-C313-4C5A-8741-BAD2020B5886}" srcOrd="7" destOrd="0" parTransId="{0CE0E6B0-2703-447B-AE64-14829C38C3C3}" sibTransId="{CDF321AF-3CBA-416A-9C78-D6C469560EF5}"/>
    <dgm:cxn modelId="{33245916-DD3B-314F-91FE-3DB0E42FF5E8}" type="presOf" srcId="{BCFCBC75-3553-48FE-B7DB-348E00F953AE}" destId="{5EFDBBE4-39A8-0E4A-9B09-E742FA509C05}" srcOrd="0" destOrd="0" presId="urn:microsoft.com/office/officeart/2008/layout/LinedList"/>
    <dgm:cxn modelId="{4B783C24-C0B6-4C1E-AEC0-015117F9587C}" srcId="{3209C16E-39EE-49C4-AC5E-21B3C150A53C}" destId="{BCFCBC75-3553-48FE-B7DB-348E00F953AE}" srcOrd="3" destOrd="0" parTransId="{E55125D6-5356-477E-BB8D-F682C392B075}" sibTransId="{3C08294C-7D87-47EC-82D4-BD8039B9B387}"/>
    <dgm:cxn modelId="{BDB28C24-52E3-7D4B-874F-15EB32C898CA}" type="presOf" srcId="{102DEFC9-AF2C-4BBF-86DC-201B688959B5}" destId="{BD616179-1615-3E4A-AA25-99863AA76AD8}" srcOrd="0" destOrd="0" presId="urn:microsoft.com/office/officeart/2008/layout/LinedList"/>
    <dgm:cxn modelId="{5AC82F52-8D2B-6F4E-AF96-041A3C68E208}" type="presOf" srcId="{FEEBDCD2-B475-4BF4-B245-A0E2ABEF8FF3}" destId="{13F2194A-D30E-3B44-894D-73D72709981B}" srcOrd="0" destOrd="0" presId="urn:microsoft.com/office/officeart/2008/layout/LinedList"/>
    <dgm:cxn modelId="{172EA558-7C78-4502-A968-18C10A2FF8A3}" srcId="{3209C16E-39EE-49C4-AC5E-21B3C150A53C}" destId="{6C947BAF-7356-4492-8216-6E05EAA8478C}" srcOrd="8" destOrd="0" parTransId="{B2F0DCC3-59F7-41A0-9508-0E2FFB4D1784}" sibTransId="{622FB45A-DB1F-4E22-8CB4-1E8A5DAE0F10}"/>
    <dgm:cxn modelId="{5489935E-CD6D-4BBD-884C-25EAFE9712D1}" srcId="{FEEBDCD2-B475-4BF4-B245-A0E2ABEF8FF3}" destId="{3209C16E-39EE-49C4-AC5E-21B3C150A53C}" srcOrd="0" destOrd="0" parTransId="{8CC438E0-A2B3-48AB-B5DA-9059A3392CF3}" sibTransId="{BB0A5943-D14B-48A9-BDC4-9354394236D6}"/>
    <dgm:cxn modelId="{D78B0F73-468B-4CF2-8B3D-524C588ADBBD}" srcId="{3209C16E-39EE-49C4-AC5E-21B3C150A53C}" destId="{2C86790D-1EBC-4BD6-8A93-8CD7BBB31F33}" srcOrd="6" destOrd="0" parTransId="{514E1A72-AE13-4446-878B-DFEE1FFB744A}" sibTransId="{2801F123-C4E0-4738-8643-2DE6F04B0E3D}"/>
    <dgm:cxn modelId="{3AA3247A-304B-5945-B12E-DDDFFFF932AE}" type="presOf" srcId="{B119219A-3126-4A04-B06B-42DE526D81C3}" destId="{77C6BA99-DD9A-2D40-BCBF-B9CA26E578AC}" srcOrd="0" destOrd="0" presId="urn:microsoft.com/office/officeart/2008/layout/LinedList"/>
    <dgm:cxn modelId="{E4DA467A-63CD-4A85-9554-E9F63807D621}" srcId="{3209C16E-39EE-49C4-AC5E-21B3C150A53C}" destId="{49C14EFC-C24A-4FEC-9DBC-3C286596BE36}" srcOrd="2" destOrd="0" parTransId="{4880D7D3-F95E-4AAD-AD60-7BFC661C475B}" sibTransId="{CB5C8973-C83C-40BE-A6D2-6AE1A41E9C2F}"/>
    <dgm:cxn modelId="{1C2AD77C-5C2B-9B4D-8F18-539C9CEA918E}" type="presOf" srcId="{D7EA2BDD-3E4B-47C5-A90E-467DA93D2892}" destId="{45F3C60D-647D-8E46-9535-6BAC95879D63}" srcOrd="0" destOrd="0" presId="urn:microsoft.com/office/officeart/2008/layout/LinedList"/>
    <dgm:cxn modelId="{96CF4082-BB6A-D84B-B99A-B67EC2D97BF4}" type="presOf" srcId="{49C14EFC-C24A-4FEC-9DBC-3C286596BE36}" destId="{6EF883E2-9E5A-9344-8738-6272CFFAEF87}" srcOrd="0" destOrd="0" presId="urn:microsoft.com/office/officeart/2008/layout/LinedList"/>
    <dgm:cxn modelId="{AAAAF897-0231-47E8-A29D-3D92663E25A9}" srcId="{3209C16E-39EE-49C4-AC5E-21B3C150A53C}" destId="{B0A5C5CD-2B69-40FD-AFCD-84DA78C15385}" srcOrd="5" destOrd="0" parTransId="{830A5537-6FDD-4A3D-99BF-A896C778A53A}" sibTransId="{75AEC89D-6B2D-4DF6-8144-ADC4B8B146C9}"/>
    <dgm:cxn modelId="{9F9FE9A1-0A65-3344-9F66-BFB8D8B9958C}" type="presOf" srcId="{6C947BAF-7356-4492-8216-6E05EAA8478C}" destId="{297CC3B0-04B5-F54E-95FE-079132DD51B0}" srcOrd="0" destOrd="0" presId="urn:microsoft.com/office/officeart/2008/layout/LinedList"/>
    <dgm:cxn modelId="{768A9BAA-BEDA-0A4F-99A5-8B0B5F1142D6}" type="presOf" srcId="{F2C101E7-E8FF-4C6B-BCF2-89EF1795DA55}" destId="{9274A2CA-05A0-B640-95D6-BD5254ACD3F7}" srcOrd="0" destOrd="0" presId="urn:microsoft.com/office/officeart/2008/layout/LinedList"/>
    <dgm:cxn modelId="{0320ACAF-DADF-4388-9995-0A8E5E21EF88}" srcId="{3209C16E-39EE-49C4-AC5E-21B3C150A53C}" destId="{B119219A-3126-4A04-B06B-42DE526D81C3}" srcOrd="4" destOrd="0" parTransId="{E1644ECA-95B6-4C33-9CE5-C7EDE97B8E3B}" sibTransId="{2B356DEF-9AE9-427E-8ADD-CE7D59628CE9}"/>
    <dgm:cxn modelId="{428956B3-A59F-457D-9D30-C1FD208CA527}" srcId="{3209C16E-39EE-49C4-AC5E-21B3C150A53C}" destId="{D7EA2BDD-3E4B-47C5-A90E-467DA93D2892}" srcOrd="1" destOrd="0" parTransId="{5B233EFB-8CBE-4E75-B156-FE0D2D8FAFC5}" sibTransId="{D9E2E2EF-9FCB-43B3-9870-D9857E925118}"/>
    <dgm:cxn modelId="{77D452B4-EBC2-9646-AED1-34B65D65B168}" type="presOf" srcId="{E1F8B64F-C313-4C5A-8741-BAD2020B5886}" destId="{42C5AF00-A446-1546-890B-DDD1252F09FE}" srcOrd="0" destOrd="0" presId="urn:microsoft.com/office/officeart/2008/layout/LinedList"/>
    <dgm:cxn modelId="{0ECDD3BD-2215-7542-876D-DB5D834401E4}" type="presOf" srcId="{B0A5C5CD-2B69-40FD-AFCD-84DA78C15385}" destId="{45FC663B-9390-8040-B1C4-9696BD21EC70}" srcOrd="0" destOrd="0" presId="urn:microsoft.com/office/officeart/2008/layout/LinedList"/>
    <dgm:cxn modelId="{A090DDDC-6E01-4370-A1B8-3056C309DB2E}" srcId="{3209C16E-39EE-49C4-AC5E-21B3C150A53C}" destId="{F2C101E7-E8FF-4C6B-BCF2-89EF1795DA55}" srcOrd="9" destOrd="0" parTransId="{1252098B-5E73-4D9D-A1B0-FE6158047946}" sibTransId="{0313101E-C8B5-470C-83BE-2EF3513E1051}"/>
    <dgm:cxn modelId="{EC68B7E0-4734-B34A-94F2-34084461B62A}" type="presOf" srcId="{3209C16E-39EE-49C4-AC5E-21B3C150A53C}" destId="{5692F546-0CC5-C544-9FD9-0FEC7380C2B3}" srcOrd="0" destOrd="0" presId="urn:microsoft.com/office/officeart/2008/layout/LinedList"/>
    <dgm:cxn modelId="{4E93C5E1-97C2-4869-8C19-AEE7EDD506AC}" srcId="{3209C16E-39EE-49C4-AC5E-21B3C150A53C}" destId="{102DEFC9-AF2C-4BBF-86DC-201B688959B5}" srcOrd="0" destOrd="0" parTransId="{8DEE1F6E-BF2D-47F9-BA14-1F82AB394958}" sibTransId="{DA0A2973-C09E-488E-8E6E-300417C756FD}"/>
    <dgm:cxn modelId="{D2E152F6-36FF-284D-B0AC-CF183DB82D00}" type="presOf" srcId="{2C86790D-1EBC-4BD6-8A93-8CD7BBB31F33}" destId="{58273AF2-0351-E14E-936D-7918BC3433BC}" srcOrd="0" destOrd="0" presId="urn:microsoft.com/office/officeart/2008/layout/LinedList"/>
    <dgm:cxn modelId="{F4F84CC8-AD1D-D04F-9255-91734EED218A}" type="presParOf" srcId="{13F2194A-D30E-3B44-894D-73D72709981B}" destId="{B8573C4A-50E4-7742-84BC-FFA21D9597E2}" srcOrd="0" destOrd="0" presId="urn:microsoft.com/office/officeart/2008/layout/LinedList"/>
    <dgm:cxn modelId="{7CB5ED68-815A-784A-B6DD-0E1AB5DBFCAC}" type="presParOf" srcId="{13F2194A-D30E-3B44-894D-73D72709981B}" destId="{6AAB990E-D6AA-7848-A6E3-BC8C8786CAF3}" srcOrd="1" destOrd="0" presId="urn:microsoft.com/office/officeart/2008/layout/LinedList"/>
    <dgm:cxn modelId="{F0D3D27A-9108-D744-8BB5-9916B1951528}" type="presParOf" srcId="{6AAB990E-D6AA-7848-A6E3-BC8C8786CAF3}" destId="{5692F546-0CC5-C544-9FD9-0FEC7380C2B3}" srcOrd="0" destOrd="0" presId="urn:microsoft.com/office/officeart/2008/layout/LinedList"/>
    <dgm:cxn modelId="{11BFA1E4-649B-6A4F-8C36-5A69EED3946B}" type="presParOf" srcId="{6AAB990E-D6AA-7848-A6E3-BC8C8786CAF3}" destId="{6D1757EE-9BE1-244E-82B4-4E41F0866772}" srcOrd="1" destOrd="0" presId="urn:microsoft.com/office/officeart/2008/layout/LinedList"/>
    <dgm:cxn modelId="{D26792D9-C83B-D441-8B64-0EEA119797EB}" type="presParOf" srcId="{6D1757EE-9BE1-244E-82B4-4E41F0866772}" destId="{F39E9FB4-BF2E-5148-9324-58A323127568}" srcOrd="0" destOrd="0" presId="urn:microsoft.com/office/officeart/2008/layout/LinedList"/>
    <dgm:cxn modelId="{C994A7ED-010C-114F-A7E8-CD8B726DD062}" type="presParOf" srcId="{6D1757EE-9BE1-244E-82B4-4E41F0866772}" destId="{AF2282D8-95FE-6F4A-8491-84795399FC78}" srcOrd="1" destOrd="0" presId="urn:microsoft.com/office/officeart/2008/layout/LinedList"/>
    <dgm:cxn modelId="{63B3C67C-FAA5-AC4A-B297-3D19914DCA21}" type="presParOf" srcId="{AF2282D8-95FE-6F4A-8491-84795399FC78}" destId="{3F6B3B05-BD03-024D-9907-B16C5B2DCA99}" srcOrd="0" destOrd="0" presId="urn:microsoft.com/office/officeart/2008/layout/LinedList"/>
    <dgm:cxn modelId="{830E0182-1EB6-4541-8993-37BD92BE025B}" type="presParOf" srcId="{AF2282D8-95FE-6F4A-8491-84795399FC78}" destId="{BD616179-1615-3E4A-AA25-99863AA76AD8}" srcOrd="1" destOrd="0" presId="urn:microsoft.com/office/officeart/2008/layout/LinedList"/>
    <dgm:cxn modelId="{B56F006A-298D-844B-B020-C1DA6C78B3F4}" type="presParOf" srcId="{AF2282D8-95FE-6F4A-8491-84795399FC78}" destId="{A089FC1B-0C76-8744-A598-22664514DCF3}" srcOrd="2" destOrd="0" presId="urn:microsoft.com/office/officeart/2008/layout/LinedList"/>
    <dgm:cxn modelId="{3317C3B2-5EA5-7D47-92EB-D951464F83F7}" type="presParOf" srcId="{6D1757EE-9BE1-244E-82B4-4E41F0866772}" destId="{8E2043E8-1329-ED4E-B7D9-547814A4CA58}" srcOrd="2" destOrd="0" presId="urn:microsoft.com/office/officeart/2008/layout/LinedList"/>
    <dgm:cxn modelId="{B250A008-703A-A743-80C6-DE3A3E7FD077}" type="presParOf" srcId="{6D1757EE-9BE1-244E-82B4-4E41F0866772}" destId="{A26AE78C-B821-7948-8AF0-3F1DCBD67C72}" srcOrd="3" destOrd="0" presId="urn:microsoft.com/office/officeart/2008/layout/LinedList"/>
    <dgm:cxn modelId="{F31991E6-B42A-DD46-99AD-DB65EB8484CD}" type="presParOf" srcId="{6D1757EE-9BE1-244E-82B4-4E41F0866772}" destId="{E59D70C7-F7E2-404A-9B14-70F11E5385A1}" srcOrd="4" destOrd="0" presId="urn:microsoft.com/office/officeart/2008/layout/LinedList"/>
    <dgm:cxn modelId="{50D77E9E-6A7F-0940-B5A6-63E3AADDDC2E}" type="presParOf" srcId="{E59D70C7-F7E2-404A-9B14-70F11E5385A1}" destId="{9EA52E0A-D95B-0342-A6F6-F6A8D3AD9EC9}" srcOrd="0" destOrd="0" presId="urn:microsoft.com/office/officeart/2008/layout/LinedList"/>
    <dgm:cxn modelId="{71980DB1-8FFB-4D48-8FD4-CB70935B0337}" type="presParOf" srcId="{E59D70C7-F7E2-404A-9B14-70F11E5385A1}" destId="{45F3C60D-647D-8E46-9535-6BAC95879D63}" srcOrd="1" destOrd="0" presId="urn:microsoft.com/office/officeart/2008/layout/LinedList"/>
    <dgm:cxn modelId="{B6454043-81EC-1F4C-B27B-D3800F742E86}" type="presParOf" srcId="{E59D70C7-F7E2-404A-9B14-70F11E5385A1}" destId="{C4356659-AEC8-1946-BB62-CC39E86F7FAA}" srcOrd="2" destOrd="0" presId="urn:microsoft.com/office/officeart/2008/layout/LinedList"/>
    <dgm:cxn modelId="{D31E1757-8876-4F4A-B746-C277A839BD9E}" type="presParOf" srcId="{6D1757EE-9BE1-244E-82B4-4E41F0866772}" destId="{10BA5E76-C7F3-D046-8C25-F2C0923F90C3}" srcOrd="5" destOrd="0" presId="urn:microsoft.com/office/officeart/2008/layout/LinedList"/>
    <dgm:cxn modelId="{E162B4F8-4308-CF4E-8DE7-64AA25F56CFA}" type="presParOf" srcId="{6D1757EE-9BE1-244E-82B4-4E41F0866772}" destId="{2CF5409B-57AB-D64B-8174-B6AA62024F5B}" srcOrd="6" destOrd="0" presId="urn:microsoft.com/office/officeart/2008/layout/LinedList"/>
    <dgm:cxn modelId="{64FEF58C-CED2-9549-9042-7ECB0DD4B9F5}" type="presParOf" srcId="{6D1757EE-9BE1-244E-82B4-4E41F0866772}" destId="{4CA3D014-5162-6844-A838-4D26B8B0651D}" srcOrd="7" destOrd="0" presId="urn:microsoft.com/office/officeart/2008/layout/LinedList"/>
    <dgm:cxn modelId="{3D8DC5CB-AAAA-8047-A435-D3F3CCDD5C63}" type="presParOf" srcId="{4CA3D014-5162-6844-A838-4D26B8B0651D}" destId="{AB8DBFE6-33D8-B143-BEEB-A1B1B97042C3}" srcOrd="0" destOrd="0" presId="urn:microsoft.com/office/officeart/2008/layout/LinedList"/>
    <dgm:cxn modelId="{5A9DED21-FB01-F349-8D58-46885B0F16EA}" type="presParOf" srcId="{4CA3D014-5162-6844-A838-4D26B8B0651D}" destId="{6EF883E2-9E5A-9344-8738-6272CFFAEF87}" srcOrd="1" destOrd="0" presId="urn:microsoft.com/office/officeart/2008/layout/LinedList"/>
    <dgm:cxn modelId="{8056726D-2400-2C4F-B052-AF1AB4BA69E4}" type="presParOf" srcId="{4CA3D014-5162-6844-A838-4D26B8B0651D}" destId="{F88D46DE-2EEF-4F49-A827-D3CD558BF590}" srcOrd="2" destOrd="0" presId="urn:microsoft.com/office/officeart/2008/layout/LinedList"/>
    <dgm:cxn modelId="{80C34979-E7CD-A542-95FB-3221B3463F07}" type="presParOf" srcId="{6D1757EE-9BE1-244E-82B4-4E41F0866772}" destId="{D8F841ED-6849-DF48-9EA3-F78DB2C40FB9}" srcOrd="8" destOrd="0" presId="urn:microsoft.com/office/officeart/2008/layout/LinedList"/>
    <dgm:cxn modelId="{82D51DC1-B16F-DE4F-8DFA-2768CE46448B}" type="presParOf" srcId="{6D1757EE-9BE1-244E-82B4-4E41F0866772}" destId="{AF7C2C02-0C5F-AC4B-95A3-B206975C4EC2}" srcOrd="9" destOrd="0" presId="urn:microsoft.com/office/officeart/2008/layout/LinedList"/>
    <dgm:cxn modelId="{A9411458-18DC-544F-91F8-896EDB54ED67}" type="presParOf" srcId="{6D1757EE-9BE1-244E-82B4-4E41F0866772}" destId="{44B02601-C338-4549-81D1-7E140158377D}" srcOrd="10" destOrd="0" presId="urn:microsoft.com/office/officeart/2008/layout/LinedList"/>
    <dgm:cxn modelId="{00A417E5-1D2B-954D-8457-30ACA3F7BA3E}" type="presParOf" srcId="{44B02601-C338-4549-81D1-7E140158377D}" destId="{B661A6B8-136F-6446-AF25-328DD74C1DE0}" srcOrd="0" destOrd="0" presId="urn:microsoft.com/office/officeart/2008/layout/LinedList"/>
    <dgm:cxn modelId="{FB6F469A-78EE-B242-9827-C0C2EAE0EFD9}" type="presParOf" srcId="{44B02601-C338-4549-81D1-7E140158377D}" destId="{5EFDBBE4-39A8-0E4A-9B09-E742FA509C05}" srcOrd="1" destOrd="0" presId="urn:microsoft.com/office/officeart/2008/layout/LinedList"/>
    <dgm:cxn modelId="{8A9CB431-8A8E-6842-BD16-DB1B3C4E2DE2}" type="presParOf" srcId="{44B02601-C338-4549-81D1-7E140158377D}" destId="{C247ECF2-9706-A843-A98D-6D856F0E1A5D}" srcOrd="2" destOrd="0" presId="urn:microsoft.com/office/officeart/2008/layout/LinedList"/>
    <dgm:cxn modelId="{FF031BC7-7268-0542-82E2-167A917D8597}" type="presParOf" srcId="{6D1757EE-9BE1-244E-82B4-4E41F0866772}" destId="{9339EE43-7D65-6F44-A714-C951CD85FD92}" srcOrd="11" destOrd="0" presId="urn:microsoft.com/office/officeart/2008/layout/LinedList"/>
    <dgm:cxn modelId="{12161C6A-2DC2-4043-BAE4-D8B8C0896CBE}" type="presParOf" srcId="{6D1757EE-9BE1-244E-82B4-4E41F0866772}" destId="{C27041A1-2060-C144-A5C3-F0F323FCB56D}" srcOrd="12" destOrd="0" presId="urn:microsoft.com/office/officeart/2008/layout/LinedList"/>
    <dgm:cxn modelId="{C2141CA1-28E3-7044-BE1E-362C8020F4C6}" type="presParOf" srcId="{6D1757EE-9BE1-244E-82B4-4E41F0866772}" destId="{E30261B2-136F-F343-8130-1CC960F827CD}" srcOrd="13" destOrd="0" presId="urn:microsoft.com/office/officeart/2008/layout/LinedList"/>
    <dgm:cxn modelId="{6BE60B32-9053-754E-BB0E-D60692AF9060}" type="presParOf" srcId="{E30261B2-136F-F343-8130-1CC960F827CD}" destId="{72A9522D-EF35-4A4C-87E1-400CBAF6E41C}" srcOrd="0" destOrd="0" presId="urn:microsoft.com/office/officeart/2008/layout/LinedList"/>
    <dgm:cxn modelId="{A9F52AFB-3096-6C46-A8A5-F2F84BE3C4D8}" type="presParOf" srcId="{E30261B2-136F-F343-8130-1CC960F827CD}" destId="{77C6BA99-DD9A-2D40-BCBF-B9CA26E578AC}" srcOrd="1" destOrd="0" presId="urn:microsoft.com/office/officeart/2008/layout/LinedList"/>
    <dgm:cxn modelId="{E33BBB8F-36FB-9643-9FD2-D5D53A46DCAD}" type="presParOf" srcId="{E30261B2-136F-F343-8130-1CC960F827CD}" destId="{E50031BF-524E-1642-8DA1-320829B0FA09}" srcOrd="2" destOrd="0" presId="urn:microsoft.com/office/officeart/2008/layout/LinedList"/>
    <dgm:cxn modelId="{2AC6AB61-192B-494C-919C-6A6BF24246B7}" type="presParOf" srcId="{6D1757EE-9BE1-244E-82B4-4E41F0866772}" destId="{0654B715-E39D-6E49-9744-5793F667FA9C}" srcOrd="14" destOrd="0" presId="urn:microsoft.com/office/officeart/2008/layout/LinedList"/>
    <dgm:cxn modelId="{667E7711-24B5-804B-8C37-7A03D28D19C3}" type="presParOf" srcId="{6D1757EE-9BE1-244E-82B4-4E41F0866772}" destId="{9AFE7291-9940-3142-AC50-F57BFDF242CD}" srcOrd="15" destOrd="0" presId="urn:microsoft.com/office/officeart/2008/layout/LinedList"/>
    <dgm:cxn modelId="{35C77CEB-90B8-6D43-AA89-82EC44956169}" type="presParOf" srcId="{6D1757EE-9BE1-244E-82B4-4E41F0866772}" destId="{7ADC21D7-B91E-EF49-887D-62A9DE41A983}" srcOrd="16" destOrd="0" presId="urn:microsoft.com/office/officeart/2008/layout/LinedList"/>
    <dgm:cxn modelId="{9C26A006-7048-EC48-9EF0-781E69F3546B}" type="presParOf" srcId="{7ADC21D7-B91E-EF49-887D-62A9DE41A983}" destId="{C8023CEE-FA41-1247-B912-5E77A679A3CE}" srcOrd="0" destOrd="0" presId="urn:microsoft.com/office/officeart/2008/layout/LinedList"/>
    <dgm:cxn modelId="{FDFEA47D-49FE-0D4A-B0E6-E21B8D27FCFA}" type="presParOf" srcId="{7ADC21D7-B91E-EF49-887D-62A9DE41A983}" destId="{45FC663B-9390-8040-B1C4-9696BD21EC70}" srcOrd="1" destOrd="0" presId="urn:microsoft.com/office/officeart/2008/layout/LinedList"/>
    <dgm:cxn modelId="{919E3E8F-28C2-8C47-AB64-CA85D4B2A94B}" type="presParOf" srcId="{7ADC21D7-B91E-EF49-887D-62A9DE41A983}" destId="{ABD5DAFE-DB77-7848-87FC-3B0EA3A9E6FC}" srcOrd="2" destOrd="0" presId="urn:microsoft.com/office/officeart/2008/layout/LinedList"/>
    <dgm:cxn modelId="{7F2A3CCB-4DF9-1947-9F78-D3843C8E085E}" type="presParOf" srcId="{6D1757EE-9BE1-244E-82B4-4E41F0866772}" destId="{16F3D05B-3BC1-AD4A-8A43-87B0AB20BFB3}" srcOrd="17" destOrd="0" presId="urn:microsoft.com/office/officeart/2008/layout/LinedList"/>
    <dgm:cxn modelId="{CA6B56D6-7A4F-B54A-87FF-6A67D1353E29}" type="presParOf" srcId="{6D1757EE-9BE1-244E-82B4-4E41F0866772}" destId="{D988ED55-4A42-954F-8E16-A7580DA110FF}" srcOrd="18" destOrd="0" presId="urn:microsoft.com/office/officeart/2008/layout/LinedList"/>
    <dgm:cxn modelId="{C1FB84A4-88D7-3943-BE54-D2EA53D17F6D}" type="presParOf" srcId="{6D1757EE-9BE1-244E-82B4-4E41F0866772}" destId="{4D4D948F-774E-BF48-8E7B-32F86F799645}" srcOrd="19" destOrd="0" presId="urn:microsoft.com/office/officeart/2008/layout/LinedList"/>
    <dgm:cxn modelId="{C8F21437-735F-C446-932B-92CECB4E265E}" type="presParOf" srcId="{4D4D948F-774E-BF48-8E7B-32F86F799645}" destId="{6C4D5A52-B61D-FD4C-B6CD-FA5AE05FF5E2}" srcOrd="0" destOrd="0" presId="urn:microsoft.com/office/officeart/2008/layout/LinedList"/>
    <dgm:cxn modelId="{B5AF637C-B2AC-0A4B-B9DD-E6EA1F8E6B9A}" type="presParOf" srcId="{4D4D948F-774E-BF48-8E7B-32F86F799645}" destId="{58273AF2-0351-E14E-936D-7918BC3433BC}" srcOrd="1" destOrd="0" presId="urn:microsoft.com/office/officeart/2008/layout/LinedList"/>
    <dgm:cxn modelId="{B6D8C021-66CA-814F-B73F-5448855F75C3}" type="presParOf" srcId="{4D4D948F-774E-BF48-8E7B-32F86F799645}" destId="{A909598A-5B4D-494B-B753-11068D2DD5C2}" srcOrd="2" destOrd="0" presId="urn:microsoft.com/office/officeart/2008/layout/LinedList"/>
    <dgm:cxn modelId="{A4F94C3C-F414-C546-A644-7BD137A41132}" type="presParOf" srcId="{6D1757EE-9BE1-244E-82B4-4E41F0866772}" destId="{23CC2154-816B-2145-B5F6-90FFF725B011}" srcOrd="20" destOrd="0" presId="urn:microsoft.com/office/officeart/2008/layout/LinedList"/>
    <dgm:cxn modelId="{F35DA08D-52D7-4644-BBAA-F1EFF91A8A93}" type="presParOf" srcId="{6D1757EE-9BE1-244E-82B4-4E41F0866772}" destId="{9E3EAE66-2026-A64F-B5A8-4EB0D6406B5D}" srcOrd="21" destOrd="0" presId="urn:microsoft.com/office/officeart/2008/layout/LinedList"/>
    <dgm:cxn modelId="{A0ADE503-A36C-8740-8346-A64F4F5FEF5C}" type="presParOf" srcId="{6D1757EE-9BE1-244E-82B4-4E41F0866772}" destId="{D51E1671-F288-8A43-AB98-12CBB0BDFD06}" srcOrd="22" destOrd="0" presId="urn:microsoft.com/office/officeart/2008/layout/LinedList"/>
    <dgm:cxn modelId="{F1EF6CCD-1F39-3341-BFED-B5301C388339}" type="presParOf" srcId="{D51E1671-F288-8A43-AB98-12CBB0BDFD06}" destId="{7E0B8A2F-61DD-CC44-BEA6-7AF72B4C7D48}" srcOrd="0" destOrd="0" presId="urn:microsoft.com/office/officeart/2008/layout/LinedList"/>
    <dgm:cxn modelId="{F5FFAA7A-F52B-5A40-BA18-D5AB6E3B268B}" type="presParOf" srcId="{D51E1671-F288-8A43-AB98-12CBB0BDFD06}" destId="{42C5AF00-A446-1546-890B-DDD1252F09FE}" srcOrd="1" destOrd="0" presId="urn:microsoft.com/office/officeart/2008/layout/LinedList"/>
    <dgm:cxn modelId="{C6EC04B1-BE99-8B41-A12A-E710FA1112B1}" type="presParOf" srcId="{D51E1671-F288-8A43-AB98-12CBB0BDFD06}" destId="{7516D278-A7BB-8240-95CF-892DE0EB907D}" srcOrd="2" destOrd="0" presId="urn:microsoft.com/office/officeart/2008/layout/LinedList"/>
    <dgm:cxn modelId="{9F5463B6-D2D1-8743-B902-20209D3B094A}" type="presParOf" srcId="{6D1757EE-9BE1-244E-82B4-4E41F0866772}" destId="{04A6A770-17DD-B349-A1E4-02243F23B774}" srcOrd="23" destOrd="0" presId="urn:microsoft.com/office/officeart/2008/layout/LinedList"/>
    <dgm:cxn modelId="{4062B315-A51F-3D42-8B11-8CA802F957B5}" type="presParOf" srcId="{6D1757EE-9BE1-244E-82B4-4E41F0866772}" destId="{515EED3C-FC92-E940-A312-6153FDAF655A}" srcOrd="24" destOrd="0" presId="urn:microsoft.com/office/officeart/2008/layout/LinedList"/>
    <dgm:cxn modelId="{CBF4870C-07B9-864C-960D-A589A1F36464}" type="presParOf" srcId="{6D1757EE-9BE1-244E-82B4-4E41F0866772}" destId="{B427BD3F-C95A-524A-9154-035FDA622D4F}" srcOrd="25" destOrd="0" presId="urn:microsoft.com/office/officeart/2008/layout/LinedList"/>
    <dgm:cxn modelId="{5AED811D-BEFB-4440-839F-2E7425C3E55E}" type="presParOf" srcId="{B427BD3F-C95A-524A-9154-035FDA622D4F}" destId="{CDF90338-1835-FA4A-9FCA-0868324FE4DB}" srcOrd="0" destOrd="0" presId="urn:microsoft.com/office/officeart/2008/layout/LinedList"/>
    <dgm:cxn modelId="{195C7725-8788-8D4C-B480-EF359DC4F020}" type="presParOf" srcId="{B427BD3F-C95A-524A-9154-035FDA622D4F}" destId="{297CC3B0-04B5-F54E-95FE-079132DD51B0}" srcOrd="1" destOrd="0" presId="urn:microsoft.com/office/officeart/2008/layout/LinedList"/>
    <dgm:cxn modelId="{8C02D3C0-2F37-E145-B6A2-A0CB36EF50FE}" type="presParOf" srcId="{B427BD3F-C95A-524A-9154-035FDA622D4F}" destId="{CF1E6C48-0799-1147-AF8A-79163294E437}" srcOrd="2" destOrd="0" presId="urn:microsoft.com/office/officeart/2008/layout/LinedList"/>
    <dgm:cxn modelId="{D66E402C-F450-4E49-BE43-DA0281F58D2A}" type="presParOf" srcId="{6D1757EE-9BE1-244E-82B4-4E41F0866772}" destId="{219C172C-2A00-F34F-8DEC-A4143F898BC9}" srcOrd="26" destOrd="0" presId="urn:microsoft.com/office/officeart/2008/layout/LinedList"/>
    <dgm:cxn modelId="{6E5D9743-AF84-4F49-BFDA-3C99AB210F33}" type="presParOf" srcId="{6D1757EE-9BE1-244E-82B4-4E41F0866772}" destId="{149CBFBE-21B6-6947-B12E-D2262610975E}" srcOrd="27" destOrd="0" presId="urn:microsoft.com/office/officeart/2008/layout/LinedList"/>
    <dgm:cxn modelId="{C09BC032-2345-3340-A3EF-F8A27AF2AA32}" type="presParOf" srcId="{6D1757EE-9BE1-244E-82B4-4E41F0866772}" destId="{DA6713F7-1C41-A44A-A380-0049D91B6127}" srcOrd="28" destOrd="0" presId="urn:microsoft.com/office/officeart/2008/layout/LinedList"/>
    <dgm:cxn modelId="{E3A97ECC-1BC7-864C-8403-96D7E3A67228}" type="presParOf" srcId="{DA6713F7-1C41-A44A-A380-0049D91B6127}" destId="{F09F51F1-211D-424C-9096-B5996463F93A}" srcOrd="0" destOrd="0" presId="urn:microsoft.com/office/officeart/2008/layout/LinedList"/>
    <dgm:cxn modelId="{1834790B-69E7-A74F-9E5A-97D341587859}" type="presParOf" srcId="{DA6713F7-1C41-A44A-A380-0049D91B6127}" destId="{9274A2CA-05A0-B640-95D6-BD5254ACD3F7}" srcOrd="1" destOrd="0" presId="urn:microsoft.com/office/officeart/2008/layout/LinedList"/>
    <dgm:cxn modelId="{E88A4843-ED04-2843-88D2-E8A82DD7CEB4}" type="presParOf" srcId="{DA6713F7-1C41-A44A-A380-0049D91B6127}" destId="{EA4B3436-3C7A-8A45-9E4B-B3570DFA3D2F}" srcOrd="2" destOrd="0" presId="urn:microsoft.com/office/officeart/2008/layout/LinedList"/>
    <dgm:cxn modelId="{A25B596E-AEA1-A343-ADDF-A2B77E3DB532}" type="presParOf" srcId="{6D1757EE-9BE1-244E-82B4-4E41F0866772}" destId="{4D3C86B1-1989-6648-975C-AA483F8A12BB}" srcOrd="29" destOrd="0" presId="urn:microsoft.com/office/officeart/2008/layout/LinedList"/>
    <dgm:cxn modelId="{FAAE08EF-2C43-A048-9C12-48E44A3CDEF6}" type="presParOf" srcId="{6D1757EE-9BE1-244E-82B4-4E41F0866772}" destId="{338FDE9E-825C-5041-8B58-9C79B212EA1D}" srcOrd="3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E0A184-109C-4E9F-B93F-C3DA785F24F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9C08C7-EBC3-4C07-9B31-D34A8C8F50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quality might affect. Good quality with more data can give better results.</a:t>
          </a:r>
        </a:p>
      </dgm:t>
    </dgm:pt>
    <dgm:pt modelId="{74F4FFB0-A720-4EC0-BDF0-7BB43D77A96C}" type="parTrans" cxnId="{99837FF4-04C0-42C3-97D9-1DC10A8292C3}">
      <dgm:prSet/>
      <dgm:spPr/>
      <dgm:t>
        <a:bodyPr/>
        <a:lstStyle/>
        <a:p>
          <a:endParaRPr lang="en-US"/>
        </a:p>
      </dgm:t>
    </dgm:pt>
    <dgm:pt modelId="{79EAB46B-DC25-4CD3-ADB6-494B4E84D045}" type="sibTrans" cxnId="{99837FF4-04C0-42C3-97D9-1DC10A8292C3}">
      <dgm:prSet/>
      <dgm:spPr/>
      <dgm:t>
        <a:bodyPr/>
        <a:lstStyle/>
        <a:p>
          <a:endParaRPr lang="en-US"/>
        </a:p>
      </dgm:t>
    </dgm:pt>
    <dgm:pt modelId="{863BD75D-89CF-4D09-B63C-7BC56B0483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Resources limitations</a:t>
          </a:r>
        </a:p>
      </dgm:t>
    </dgm:pt>
    <dgm:pt modelId="{D56AEA01-16A1-4D3F-A4BA-E9F286A88AA5}" type="parTrans" cxnId="{7E23438E-E6EE-4A12-B831-9F9A4274CFA8}">
      <dgm:prSet/>
      <dgm:spPr/>
      <dgm:t>
        <a:bodyPr/>
        <a:lstStyle/>
        <a:p>
          <a:endParaRPr lang="en-US"/>
        </a:p>
      </dgm:t>
    </dgm:pt>
    <dgm:pt modelId="{9A091383-5066-482E-924B-E72B4EAECEE5}" type="sibTrans" cxnId="{7E23438E-E6EE-4A12-B831-9F9A4274CFA8}">
      <dgm:prSet/>
      <dgm:spPr/>
      <dgm:t>
        <a:bodyPr/>
        <a:lstStyle/>
        <a:p>
          <a:endParaRPr lang="en-US"/>
        </a:p>
      </dgm:t>
    </dgm:pt>
    <dgm:pt modelId="{7DDFB21D-A574-4FED-809E-6805AEA070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Features in data</a:t>
          </a:r>
        </a:p>
      </dgm:t>
    </dgm:pt>
    <dgm:pt modelId="{2FE4F989-E286-450C-865F-58315BD36D54}" type="parTrans" cxnId="{A9F695EB-D9BE-48AF-AE73-18D8FF69E88C}">
      <dgm:prSet/>
      <dgm:spPr/>
      <dgm:t>
        <a:bodyPr/>
        <a:lstStyle/>
        <a:p>
          <a:endParaRPr lang="en-US"/>
        </a:p>
      </dgm:t>
    </dgm:pt>
    <dgm:pt modelId="{883622EA-2B1B-4122-A58E-DBCBFE34D940}" type="sibTrans" cxnId="{A9F695EB-D9BE-48AF-AE73-18D8FF69E88C}">
      <dgm:prSet/>
      <dgm:spPr/>
      <dgm:t>
        <a:bodyPr/>
        <a:lstStyle/>
        <a:p>
          <a:endParaRPr lang="en-US"/>
        </a:p>
      </dgm:t>
    </dgm:pt>
    <dgm:pt modelId="{A80278C3-61F9-4720-A7A6-CE86BB1B9FDD}" type="pres">
      <dgm:prSet presAssocID="{35E0A184-109C-4E9F-B93F-C3DA785F24FA}" presName="root" presStyleCnt="0">
        <dgm:presLayoutVars>
          <dgm:dir/>
          <dgm:resizeHandles val="exact"/>
        </dgm:presLayoutVars>
      </dgm:prSet>
      <dgm:spPr/>
    </dgm:pt>
    <dgm:pt modelId="{DD485CD0-8593-406D-9F03-AED08134DEFA}" type="pres">
      <dgm:prSet presAssocID="{5A9C08C7-EBC3-4C07-9B31-D34A8C8F50CB}" presName="compNode" presStyleCnt="0"/>
      <dgm:spPr/>
    </dgm:pt>
    <dgm:pt modelId="{E9FD1951-D58A-4C14-99D2-0A0CEC4C89D8}" type="pres">
      <dgm:prSet presAssocID="{5A9C08C7-EBC3-4C07-9B31-D34A8C8F50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820AFD3-9F51-44FF-80E8-D9631993AB9A}" type="pres">
      <dgm:prSet presAssocID="{5A9C08C7-EBC3-4C07-9B31-D34A8C8F50CB}" presName="spaceRect" presStyleCnt="0"/>
      <dgm:spPr/>
    </dgm:pt>
    <dgm:pt modelId="{7C004210-E50D-4BA6-B5B1-47B2F983DB19}" type="pres">
      <dgm:prSet presAssocID="{5A9C08C7-EBC3-4C07-9B31-D34A8C8F50CB}" presName="textRect" presStyleLbl="revTx" presStyleIdx="0" presStyleCnt="3">
        <dgm:presLayoutVars>
          <dgm:chMax val="1"/>
          <dgm:chPref val="1"/>
        </dgm:presLayoutVars>
      </dgm:prSet>
      <dgm:spPr/>
    </dgm:pt>
    <dgm:pt modelId="{816408AC-7116-45C2-AD3C-A146C544DE9E}" type="pres">
      <dgm:prSet presAssocID="{79EAB46B-DC25-4CD3-ADB6-494B4E84D045}" presName="sibTrans" presStyleCnt="0"/>
      <dgm:spPr/>
    </dgm:pt>
    <dgm:pt modelId="{E92AAA2E-D5B9-418B-B74D-AEE050A8765C}" type="pres">
      <dgm:prSet presAssocID="{863BD75D-89CF-4D09-B63C-7BC56B048309}" presName="compNode" presStyleCnt="0"/>
      <dgm:spPr/>
    </dgm:pt>
    <dgm:pt modelId="{91711EEC-A67F-421F-A59A-6486B3D130FA}" type="pres">
      <dgm:prSet presAssocID="{863BD75D-89CF-4D09-B63C-7BC56B0483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A7D7F1D-3FFA-459D-95BE-B468DDB19194}" type="pres">
      <dgm:prSet presAssocID="{863BD75D-89CF-4D09-B63C-7BC56B048309}" presName="spaceRect" presStyleCnt="0"/>
      <dgm:spPr/>
    </dgm:pt>
    <dgm:pt modelId="{6AD098F1-D94C-4D7D-9F54-115DC2ECEAB0}" type="pres">
      <dgm:prSet presAssocID="{863BD75D-89CF-4D09-B63C-7BC56B048309}" presName="textRect" presStyleLbl="revTx" presStyleIdx="1" presStyleCnt="3">
        <dgm:presLayoutVars>
          <dgm:chMax val="1"/>
          <dgm:chPref val="1"/>
        </dgm:presLayoutVars>
      </dgm:prSet>
      <dgm:spPr/>
    </dgm:pt>
    <dgm:pt modelId="{F7523B67-7733-4D91-9B65-3D0C1F642ABE}" type="pres">
      <dgm:prSet presAssocID="{9A091383-5066-482E-924B-E72B4EAECEE5}" presName="sibTrans" presStyleCnt="0"/>
      <dgm:spPr/>
    </dgm:pt>
    <dgm:pt modelId="{5559507B-4062-44D5-B7E4-FC6F664D30C6}" type="pres">
      <dgm:prSet presAssocID="{7DDFB21D-A574-4FED-809E-6805AEA07090}" presName="compNode" presStyleCnt="0"/>
      <dgm:spPr/>
    </dgm:pt>
    <dgm:pt modelId="{7C787AEE-81C2-49DB-9B33-745FE1331A63}" type="pres">
      <dgm:prSet presAssocID="{7DDFB21D-A574-4FED-809E-6805AEA070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11D8DBB-FD32-49EE-A83D-59EBB5413F7F}" type="pres">
      <dgm:prSet presAssocID="{7DDFB21D-A574-4FED-809E-6805AEA07090}" presName="spaceRect" presStyleCnt="0"/>
      <dgm:spPr/>
    </dgm:pt>
    <dgm:pt modelId="{321B0C59-BC7F-4F14-88FB-9B26FB5DFBC5}" type="pres">
      <dgm:prSet presAssocID="{7DDFB21D-A574-4FED-809E-6805AEA0709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23438E-E6EE-4A12-B831-9F9A4274CFA8}" srcId="{35E0A184-109C-4E9F-B93F-C3DA785F24FA}" destId="{863BD75D-89CF-4D09-B63C-7BC56B048309}" srcOrd="1" destOrd="0" parTransId="{D56AEA01-16A1-4D3F-A4BA-E9F286A88AA5}" sibTransId="{9A091383-5066-482E-924B-E72B4EAECEE5}"/>
    <dgm:cxn modelId="{1E74C58E-06EB-4081-82FA-09311B32BE58}" type="presOf" srcId="{7DDFB21D-A574-4FED-809E-6805AEA07090}" destId="{321B0C59-BC7F-4F14-88FB-9B26FB5DFBC5}" srcOrd="0" destOrd="0" presId="urn:microsoft.com/office/officeart/2018/2/layout/IconLabelList"/>
    <dgm:cxn modelId="{CB2AE8A1-760A-4200-A5D6-C76469B3C9BB}" type="presOf" srcId="{863BD75D-89CF-4D09-B63C-7BC56B048309}" destId="{6AD098F1-D94C-4D7D-9F54-115DC2ECEAB0}" srcOrd="0" destOrd="0" presId="urn:microsoft.com/office/officeart/2018/2/layout/IconLabelList"/>
    <dgm:cxn modelId="{69131ED5-8401-45AD-BC94-1AEEDB6B2D07}" type="presOf" srcId="{35E0A184-109C-4E9F-B93F-C3DA785F24FA}" destId="{A80278C3-61F9-4720-A7A6-CE86BB1B9FDD}" srcOrd="0" destOrd="0" presId="urn:microsoft.com/office/officeart/2018/2/layout/IconLabelList"/>
    <dgm:cxn modelId="{A9F695EB-D9BE-48AF-AE73-18D8FF69E88C}" srcId="{35E0A184-109C-4E9F-B93F-C3DA785F24FA}" destId="{7DDFB21D-A574-4FED-809E-6805AEA07090}" srcOrd="2" destOrd="0" parTransId="{2FE4F989-E286-450C-865F-58315BD36D54}" sibTransId="{883622EA-2B1B-4122-A58E-DBCBFE34D940}"/>
    <dgm:cxn modelId="{99837FF4-04C0-42C3-97D9-1DC10A8292C3}" srcId="{35E0A184-109C-4E9F-B93F-C3DA785F24FA}" destId="{5A9C08C7-EBC3-4C07-9B31-D34A8C8F50CB}" srcOrd="0" destOrd="0" parTransId="{74F4FFB0-A720-4EC0-BDF0-7BB43D77A96C}" sibTransId="{79EAB46B-DC25-4CD3-ADB6-494B4E84D045}"/>
    <dgm:cxn modelId="{FBFCD9FC-5DEA-49A7-9AB1-BE3142756034}" type="presOf" srcId="{5A9C08C7-EBC3-4C07-9B31-D34A8C8F50CB}" destId="{7C004210-E50D-4BA6-B5B1-47B2F983DB19}" srcOrd="0" destOrd="0" presId="urn:microsoft.com/office/officeart/2018/2/layout/IconLabelList"/>
    <dgm:cxn modelId="{053790B2-B7C1-4B4E-B013-D8ACA10FAE30}" type="presParOf" srcId="{A80278C3-61F9-4720-A7A6-CE86BB1B9FDD}" destId="{DD485CD0-8593-406D-9F03-AED08134DEFA}" srcOrd="0" destOrd="0" presId="urn:microsoft.com/office/officeart/2018/2/layout/IconLabelList"/>
    <dgm:cxn modelId="{BF92FA4C-B6F8-489A-AC29-B56FC683C118}" type="presParOf" srcId="{DD485CD0-8593-406D-9F03-AED08134DEFA}" destId="{E9FD1951-D58A-4C14-99D2-0A0CEC4C89D8}" srcOrd="0" destOrd="0" presId="urn:microsoft.com/office/officeart/2018/2/layout/IconLabelList"/>
    <dgm:cxn modelId="{DF41C382-A9FF-4771-AEBC-7D5F9C966725}" type="presParOf" srcId="{DD485CD0-8593-406D-9F03-AED08134DEFA}" destId="{2820AFD3-9F51-44FF-80E8-D9631993AB9A}" srcOrd="1" destOrd="0" presId="urn:microsoft.com/office/officeart/2018/2/layout/IconLabelList"/>
    <dgm:cxn modelId="{CD12CE89-AF51-465A-A335-35713FE80775}" type="presParOf" srcId="{DD485CD0-8593-406D-9F03-AED08134DEFA}" destId="{7C004210-E50D-4BA6-B5B1-47B2F983DB19}" srcOrd="2" destOrd="0" presId="urn:microsoft.com/office/officeart/2018/2/layout/IconLabelList"/>
    <dgm:cxn modelId="{34B3C435-EA89-4774-B0F2-1BBC1A21ADB8}" type="presParOf" srcId="{A80278C3-61F9-4720-A7A6-CE86BB1B9FDD}" destId="{816408AC-7116-45C2-AD3C-A146C544DE9E}" srcOrd="1" destOrd="0" presId="urn:microsoft.com/office/officeart/2018/2/layout/IconLabelList"/>
    <dgm:cxn modelId="{00531A13-11A1-4F23-AFD6-06E0F8BE3966}" type="presParOf" srcId="{A80278C3-61F9-4720-A7A6-CE86BB1B9FDD}" destId="{E92AAA2E-D5B9-418B-B74D-AEE050A8765C}" srcOrd="2" destOrd="0" presId="urn:microsoft.com/office/officeart/2018/2/layout/IconLabelList"/>
    <dgm:cxn modelId="{A436A017-0E30-479F-939A-23A9965A7833}" type="presParOf" srcId="{E92AAA2E-D5B9-418B-B74D-AEE050A8765C}" destId="{91711EEC-A67F-421F-A59A-6486B3D130FA}" srcOrd="0" destOrd="0" presId="urn:microsoft.com/office/officeart/2018/2/layout/IconLabelList"/>
    <dgm:cxn modelId="{AD937E4B-AD11-409A-9A64-3BE3BD1F9BF1}" type="presParOf" srcId="{E92AAA2E-D5B9-418B-B74D-AEE050A8765C}" destId="{3A7D7F1D-3FFA-459D-95BE-B468DDB19194}" srcOrd="1" destOrd="0" presId="urn:microsoft.com/office/officeart/2018/2/layout/IconLabelList"/>
    <dgm:cxn modelId="{78FC58B7-B675-47C8-BF4D-670D96DCB700}" type="presParOf" srcId="{E92AAA2E-D5B9-418B-B74D-AEE050A8765C}" destId="{6AD098F1-D94C-4D7D-9F54-115DC2ECEAB0}" srcOrd="2" destOrd="0" presId="urn:microsoft.com/office/officeart/2018/2/layout/IconLabelList"/>
    <dgm:cxn modelId="{31201B22-567D-447A-AA4A-8702F26A85A7}" type="presParOf" srcId="{A80278C3-61F9-4720-A7A6-CE86BB1B9FDD}" destId="{F7523B67-7733-4D91-9B65-3D0C1F642ABE}" srcOrd="3" destOrd="0" presId="urn:microsoft.com/office/officeart/2018/2/layout/IconLabelList"/>
    <dgm:cxn modelId="{B7767278-92CC-400C-9F3A-ADC132DEAD4F}" type="presParOf" srcId="{A80278C3-61F9-4720-A7A6-CE86BB1B9FDD}" destId="{5559507B-4062-44D5-B7E4-FC6F664D30C6}" srcOrd="4" destOrd="0" presId="urn:microsoft.com/office/officeart/2018/2/layout/IconLabelList"/>
    <dgm:cxn modelId="{7FA7DC9E-A86C-46BA-BD05-A0FADB30C734}" type="presParOf" srcId="{5559507B-4062-44D5-B7E4-FC6F664D30C6}" destId="{7C787AEE-81C2-49DB-9B33-745FE1331A63}" srcOrd="0" destOrd="0" presId="urn:microsoft.com/office/officeart/2018/2/layout/IconLabelList"/>
    <dgm:cxn modelId="{CAF377BB-7100-417C-87D4-5383E0A31160}" type="presParOf" srcId="{5559507B-4062-44D5-B7E4-FC6F664D30C6}" destId="{011D8DBB-FD32-49EE-A83D-59EBB5413F7F}" srcOrd="1" destOrd="0" presId="urn:microsoft.com/office/officeart/2018/2/layout/IconLabelList"/>
    <dgm:cxn modelId="{CC7B9EA2-58D1-45A4-A9C4-ABB8205E9785}" type="presParOf" srcId="{5559507B-4062-44D5-B7E4-FC6F664D30C6}" destId="{321B0C59-BC7F-4F14-88FB-9B26FB5DFBC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2A5156-33DA-4C4F-A89A-C1F257547937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24BBF5F-C04B-3945-B3AF-A455ADE5F1FB}">
      <dgm:prSet phldrT="[Text]"/>
      <dgm:spPr/>
      <dgm:t>
        <a:bodyPr/>
        <a:lstStyle/>
        <a:p>
          <a:r>
            <a:rPr lang="en-US" dirty="0"/>
            <a:t>Data has been extracted from the single source (Kaggle)</a:t>
          </a:r>
          <a:endParaRPr lang="en-GB" dirty="0"/>
        </a:p>
      </dgm:t>
    </dgm:pt>
    <dgm:pt modelId="{41911CFC-4A7A-5A49-822B-E4445A893F47}" type="parTrans" cxnId="{71ADEC25-6E2A-5143-A68D-A13BCB415074}">
      <dgm:prSet/>
      <dgm:spPr/>
      <dgm:t>
        <a:bodyPr/>
        <a:lstStyle/>
        <a:p>
          <a:endParaRPr lang="en-GB"/>
        </a:p>
      </dgm:t>
    </dgm:pt>
    <dgm:pt modelId="{B54ADB25-4373-8848-8FA1-0A402AF9E033}" type="sibTrans" cxnId="{71ADEC25-6E2A-5143-A68D-A13BCB415074}">
      <dgm:prSet/>
      <dgm:spPr/>
      <dgm:t>
        <a:bodyPr/>
        <a:lstStyle/>
        <a:p>
          <a:pPr rtl="0"/>
          <a:endParaRPr lang="en-GB"/>
        </a:p>
      </dgm:t>
    </dgm:pt>
    <dgm:pt modelId="{ACA9F857-1D8F-094A-B1F7-715F844966E8}">
      <dgm:prSet phldrT="[Text]"/>
      <dgm:spPr/>
      <dgm:t>
        <a:bodyPr/>
        <a:lstStyle/>
        <a:p>
          <a:r>
            <a:rPr lang="en-US" dirty="0"/>
            <a:t>It was a large dataset contains the data from past years.</a:t>
          </a:r>
          <a:endParaRPr lang="en-GB" dirty="0"/>
        </a:p>
      </dgm:t>
    </dgm:pt>
    <dgm:pt modelId="{C18EFCFC-AB93-164B-87A6-4B9EB2AA7AC8}" type="parTrans" cxnId="{5BC4C7FF-C73F-FB4F-837D-7AB0D06A8815}">
      <dgm:prSet/>
      <dgm:spPr/>
      <dgm:t>
        <a:bodyPr/>
        <a:lstStyle/>
        <a:p>
          <a:endParaRPr lang="en-GB"/>
        </a:p>
      </dgm:t>
    </dgm:pt>
    <dgm:pt modelId="{A8D69537-8954-4F42-ACAF-AD187C4038C5}" type="sibTrans" cxnId="{5BC4C7FF-C73F-FB4F-837D-7AB0D06A8815}">
      <dgm:prSet/>
      <dgm:spPr/>
      <dgm:t>
        <a:bodyPr/>
        <a:lstStyle/>
        <a:p>
          <a:endParaRPr lang="en-GB"/>
        </a:p>
      </dgm:t>
    </dgm:pt>
    <dgm:pt modelId="{C7907101-DB43-4B4C-8CD4-20139466DBBF}">
      <dgm:prSet phldrT="[Text]"/>
      <dgm:spPr/>
      <dgm:t>
        <a:bodyPr/>
        <a:lstStyle/>
        <a:p>
          <a:r>
            <a:rPr lang="en-US" dirty="0"/>
            <a:t>Sample dataset has been extracted from the whole data.</a:t>
          </a:r>
          <a:endParaRPr lang="en-GB" dirty="0"/>
        </a:p>
      </dgm:t>
    </dgm:pt>
    <dgm:pt modelId="{FDB70404-C4C4-2449-A732-B9A9B015CADE}" type="parTrans" cxnId="{9FBC338E-D2F8-F147-9DF7-775BE65C3288}">
      <dgm:prSet/>
      <dgm:spPr/>
      <dgm:t>
        <a:bodyPr/>
        <a:lstStyle/>
        <a:p>
          <a:endParaRPr lang="en-GB"/>
        </a:p>
      </dgm:t>
    </dgm:pt>
    <dgm:pt modelId="{8A8F583B-150C-C44A-AC59-33BEAFEA7544}" type="sibTrans" cxnId="{9FBC338E-D2F8-F147-9DF7-775BE65C3288}">
      <dgm:prSet/>
      <dgm:spPr/>
      <dgm:t>
        <a:bodyPr/>
        <a:lstStyle/>
        <a:p>
          <a:endParaRPr lang="en-GB"/>
        </a:p>
      </dgm:t>
    </dgm:pt>
    <dgm:pt modelId="{9F17883E-E7BC-7445-A2FC-2C6CF9BAAFC7}">
      <dgm:prSet/>
      <dgm:spPr/>
      <dgm:t>
        <a:bodyPr/>
        <a:lstStyle/>
        <a:p>
          <a:r>
            <a:rPr lang="en-US" dirty="0"/>
            <a:t>Analyzing the data for the year 2022.</a:t>
          </a:r>
          <a:endParaRPr lang="en-GB" dirty="0"/>
        </a:p>
      </dgm:t>
    </dgm:pt>
    <dgm:pt modelId="{06A5B2AD-6F27-624C-94B8-B91F5D924AFB}" type="parTrans" cxnId="{2076B134-5DA5-C142-B262-CA2591BCE32C}">
      <dgm:prSet/>
      <dgm:spPr/>
      <dgm:t>
        <a:bodyPr/>
        <a:lstStyle/>
        <a:p>
          <a:endParaRPr lang="en-GB"/>
        </a:p>
      </dgm:t>
    </dgm:pt>
    <dgm:pt modelId="{746BC205-9E2C-FF40-89FD-8470505D3F1F}" type="sibTrans" cxnId="{2076B134-5DA5-C142-B262-CA2591BCE32C}">
      <dgm:prSet/>
      <dgm:spPr/>
      <dgm:t>
        <a:bodyPr/>
        <a:lstStyle/>
        <a:p>
          <a:endParaRPr lang="en-GB"/>
        </a:p>
      </dgm:t>
    </dgm:pt>
    <dgm:pt modelId="{44DFCDD2-FF51-8946-9F51-3A4CC88436E9}" type="pres">
      <dgm:prSet presAssocID="{112A5156-33DA-4C4F-A89A-C1F257547937}" presName="outerComposite" presStyleCnt="0">
        <dgm:presLayoutVars>
          <dgm:chMax val="5"/>
          <dgm:dir/>
          <dgm:resizeHandles val="exact"/>
        </dgm:presLayoutVars>
      </dgm:prSet>
      <dgm:spPr/>
    </dgm:pt>
    <dgm:pt modelId="{29332BBE-696D-AB47-BB8D-097754FDB2F5}" type="pres">
      <dgm:prSet presAssocID="{112A5156-33DA-4C4F-A89A-C1F257547937}" presName="dummyMaxCanvas" presStyleCnt="0">
        <dgm:presLayoutVars/>
      </dgm:prSet>
      <dgm:spPr/>
    </dgm:pt>
    <dgm:pt modelId="{DDCE691C-144F-7145-B97E-A0C9F5679B95}" type="pres">
      <dgm:prSet presAssocID="{112A5156-33DA-4C4F-A89A-C1F257547937}" presName="FourNodes_1" presStyleLbl="node1" presStyleIdx="0" presStyleCnt="4">
        <dgm:presLayoutVars>
          <dgm:bulletEnabled val="1"/>
        </dgm:presLayoutVars>
      </dgm:prSet>
      <dgm:spPr/>
    </dgm:pt>
    <dgm:pt modelId="{46145F5E-B4AE-5C49-A669-3484ED94CF44}" type="pres">
      <dgm:prSet presAssocID="{112A5156-33DA-4C4F-A89A-C1F257547937}" presName="FourNodes_2" presStyleLbl="node1" presStyleIdx="1" presStyleCnt="4">
        <dgm:presLayoutVars>
          <dgm:bulletEnabled val="1"/>
        </dgm:presLayoutVars>
      </dgm:prSet>
      <dgm:spPr/>
    </dgm:pt>
    <dgm:pt modelId="{94AF51F2-3FD8-FE49-A491-BEE868AA87A8}" type="pres">
      <dgm:prSet presAssocID="{112A5156-33DA-4C4F-A89A-C1F257547937}" presName="FourNodes_3" presStyleLbl="node1" presStyleIdx="2" presStyleCnt="4">
        <dgm:presLayoutVars>
          <dgm:bulletEnabled val="1"/>
        </dgm:presLayoutVars>
      </dgm:prSet>
      <dgm:spPr/>
    </dgm:pt>
    <dgm:pt modelId="{8F7D8881-19C7-5B4D-8290-31166F6A8DCE}" type="pres">
      <dgm:prSet presAssocID="{112A5156-33DA-4C4F-A89A-C1F257547937}" presName="FourNodes_4" presStyleLbl="node1" presStyleIdx="3" presStyleCnt="4">
        <dgm:presLayoutVars>
          <dgm:bulletEnabled val="1"/>
        </dgm:presLayoutVars>
      </dgm:prSet>
      <dgm:spPr/>
    </dgm:pt>
    <dgm:pt modelId="{52686A29-1CFB-B54B-8EAC-76653E720290}" type="pres">
      <dgm:prSet presAssocID="{112A5156-33DA-4C4F-A89A-C1F257547937}" presName="FourConn_1-2" presStyleLbl="fgAccFollowNode1" presStyleIdx="0" presStyleCnt="3">
        <dgm:presLayoutVars>
          <dgm:bulletEnabled val="1"/>
        </dgm:presLayoutVars>
      </dgm:prSet>
      <dgm:spPr/>
    </dgm:pt>
    <dgm:pt modelId="{06BF8649-7DA8-0C42-921C-E3A0C19CACE9}" type="pres">
      <dgm:prSet presAssocID="{112A5156-33DA-4C4F-A89A-C1F257547937}" presName="FourConn_2-3" presStyleLbl="fgAccFollowNode1" presStyleIdx="1" presStyleCnt="3">
        <dgm:presLayoutVars>
          <dgm:bulletEnabled val="1"/>
        </dgm:presLayoutVars>
      </dgm:prSet>
      <dgm:spPr/>
    </dgm:pt>
    <dgm:pt modelId="{1A898950-34C7-334F-AE89-5904F64E25BA}" type="pres">
      <dgm:prSet presAssocID="{112A5156-33DA-4C4F-A89A-C1F257547937}" presName="FourConn_3-4" presStyleLbl="fgAccFollowNode1" presStyleIdx="2" presStyleCnt="3">
        <dgm:presLayoutVars>
          <dgm:bulletEnabled val="1"/>
        </dgm:presLayoutVars>
      </dgm:prSet>
      <dgm:spPr/>
    </dgm:pt>
    <dgm:pt modelId="{775FADB7-6A0D-5747-88B6-900A43F8AD35}" type="pres">
      <dgm:prSet presAssocID="{112A5156-33DA-4C4F-A89A-C1F257547937}" presName="FourNodes_1_text" presStyleLbl="node1" presStyleIdx="3" presStyleCnt="4">
        <dgm:presLayoutVars>
          <dgm:bulletEnabled val="1"/>
        </dgm:presLayoutVars>
      </dgm:prSet>
      <dgm:spPr/>
    </dgm:pt>
    <dgm:pt modelId="{536AFF20-99CC-FF48-9FFC-BD58276F5D34}" type="pres">
      <dgm:prSet presAssocID="{112A5156-33DA-4C4F-A89A-C1F257547937}" presName="FourNodes_2_text" presStyleLbl="node1" presStyleIdx="3" presStyleCnt="4">
        <dgm:presLayoutVars>
          <dgm:bulletEnabled val="1"/>
        </dgm:presLayoutVars>
      </dgm:prSet>
      <dgm:spPr/>
    </dgm:pt>
    <dgm:pt modelId="{0E9B8BF5-2E9E-C549-99D5-C52A3B327AFB}" type="pres">
      <dgm:prSet presAssocID="{112A5156-33DA-4C4F-A89A-C1F257547937}" presName="FourNodes_3_text" presStyleLbl="node1" presStyleIdx="3" presStyleCnt="4">
        <dgm:presLayoutVars>
          <dgm:bulletEnabled val="1"/>
        </dgm:presLayoutVars>
      </dgm:prSet>
      <dgm:spPr/>
    </dgm:pt>
    <dgm:pt modelId="{78951865-0A05-B645-A55C-99419220E74A}" type="pres">
      <dgm:prSet presAssocID="{112A5156-33DA-4C4F-A89A-C1F25754793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B14FE10-7D29-564B-B34B-832EC6E72787}" type="presOf" srcId="{8A8F583B-150C-C44A-AC59-33BEAFEA7544}" destId="{1A898950-34C7-334F-AE89-5904F64E25BA}" srcOrd="0" destOrd="0" presId="urn:microsoft.com/office/officeart/2005/8/layout/vProcess5"/>
    <dgm:cxn modelId="{A09DC215-926A-EC49-BDE1-E88435DA7751}" type="presOf" srcId="{B54ADB25-4373-8848-8FA1-0A402AF9E033}" destId="{52686A29-1CFB-B54B-8EAC-76653E720290}" srcOrd="0" destOrd="0" presId="urn:microsoft.com/office/officeart/2005/8/layout/vProcess5"/>
    <dgm:cxn modelId="{3A6AB21A-0A0A-D149-80D2-264AE33A4FEE}" type="presOf" srcId="{C7907101-DB43-4B4C-8CD4-20139466DBBF}" destId="{0E9B8BF5-2E9E-C549-99D5-C52A3B327AFB}" srcOrd="1" destOrd="0" presId="urn:microsoft.com/office/officeart/2005/8/layout/vProcess5"/>
    <dgm:cxn modelId="{71ADEC25-6E2A-5143-A68D-A13BCB415074}" srcId="{112A5156-33DA-4C4F-A89A-C1F257547937}" destId="{124BBF5F-C04B-3945-B3AF-A455ADE5F1FB}" srcOrd="0" destOrd="0" parTransId="{41911CFC-4A7A-5A49-822B-E4445A893F47}" sibTransId="{B54ADB25-4373-8848-8FA1-0A402AF9E033}"/>
    <dgm:cxn modelId="{2076B134-5DA5-C142-B262-CA2591BCE32C}" srcId="{112A5156-33DA-4C4F-A89A-C1F257547937}" destId="{9F17883E-E7BC-7445-A2FC-2C6CF9BAAFC7}" srcOrd="3" destOrd="0" parTransId="{06A5B2AD-6F27-624C-94B8-B91F5D924AFB}" sibTransId="{746BC205-9E2C-FF40-89FD-8470505D3F1F}"/>
    <dgm:cxn modelId="{BF6D8441-979D-2E44-B747-7FE445041713}" type="presOf" srcId="{9F17883E-E7BC-7445-A2FC-2C6CF9BAAFC7}" destId="{8F7D8881-19C7-5B4D-8290-31166F6A8DCE}" srcOrd="0" destOrd="0" presId="urn:microsoft.com/office/officeart/2005/8/layout/vProcess5"/>
    <dgm:cxn modelId="{31702C62-E830-AB4F-9E3A-8527D0E6BFC5}" type="presOf" srcId="{A8D69537-8954-4F42-ACAF-AD187C4038C5}" destId="{06BF8649-7DA8-0C42-921C-E3A0C19CACE9}" srcOrd="0" destOrd="0" presId="urn:microsoft.com/office/officeart/2005/8/layout/vProcess5"/>
    <dgm:cxn modelId="{B7AD9065-EAEE-5446-9EBC-CC4EAFF40FFD}" type="presOf" srcId="{ACA9F857-1D8F-094A-B1F7-715F844966E8}" destId="{536AFF20-99CC-FF48-9FFC-BD58276F5D34}" srcOrd="1" destOrd="0" presId="urn:microsoft.com/office/officeart/2005/8/layout/vProcess5"/>
    <dgm:cxn modelId="{09F4A06C-EFCB-374A-8369-C7EA0A573F59}" type="presOf" srcId="{124BBF5F-C04B-3945-B3AF-A455ADE5F1FB}" destId="{DDCE691C-144F-7145-B97E-A0C9F5679B95}" srcOrd="0" destOrd="0" presId="urn:microsoft.com/office/officeart/2005/8/layout/vProcess5"/>
    <dgm:cxn modelId="{9FBC338E-D2F8-F147-9DF7-775BE65C3288}" srcId="{112A5156-33DA-4C4F-A89A-C1F257547937}" destId="{C7907101-DB43-4B4C-8CD4-20139466DBBF}" srcOrd="2" destOrd="0" parTransId="{FDB70404-C4C4-2449-A732-B9A9B015CADE}" sibTransId="{8A8F583B-150C-C44A-AC59-33BEAFEA7544}"/>
    <dgm:cxn modelId="{C22866B0-06DD-C440-80CE-7723825885E0}" type="presOf" srcId="{112A5156-33DA-4C4F-A89A-C1F257547937}" destId="{44DFCDD2-FF51-8946-9F51-3A4CC88436E9}" srcOrd="0" destOrd="0" presId="urn:microsoft.com/office/officeart/2005/8/layout/vProcess5"/>
    <dgm:cxn modelId="{BB8015C8-AE09-9E4A-9842-2911BE640176}" type="presOf" srcId="{124BBF5F-C04B-3945-B3AF-A455ADE5F1FB}" destId="{775FADB7-6A0D-5747-88B6-900A43F8AD35}" srcOrd="1" destOrd="0" presId="urn:microsoft.com/office/officeart/2005/8/layout/vProcess5"/>
    <dgm:cxn modelId="{AB9CB0DA-9FC2-4847-B6D8-BB8FFC4F2E55}" type="presOf" srcId="{9F17883E-E7BC-7445-A2FC-2C6CF9BAAFC7}" destId="{78951865-0A05-B645-A55C-99419220E74A}" srcOrd="1" destOrd="0" presId="urn:microsoft.com/office/officeart/2005/8/layout/vProcess5"/>
    <dgm:cxn modelId="{1F0F95DC-A0EF-5C4A-80D5-3C31C5B38042}" type="presOf" srcId="{C7907101-DB43-4B4C-8CD4-20139466DBBF}" destId="{94AF51F2-3FD8-FE49-A491-BEE868AA87A8}" srcOrd="0" destOrd="0" presId="urn:microsoft.com/office/officeart/2005/8/layout/vProcess5"/>
    <dgm:cxn modelId="{8764D8E9-4616-5741-95B1-33543D71A81D}" type="presOf" srcId="{ACA9F857-1D8F-094A-B1F7-715F844966E8}" destId="{46145F5E-B4AE-5C49-A669-3484ED94CF44}" srcOrd="0" destOrd="0" presId="urn:microsoft.com/office/officeart/2005/8/layout/vProcess5"/>
    <dgm:cxn modelId="{5BC4C7FF-C73F-FB4F-837D-7AB0D06A8815}" srcId="{112A5156-33DA-4C4F-A89A-C1F257547937}" destId="{ACA9F857-1D8F-094A-B1F7-715F844966E8}" srcOrd="1" destOrd="0" parTransId="{C18EFCFC-AB93-164B-87A6-4B9EB2AA7AC8}" sibTransId="{A8D69537-8954-4F42-ACAF-AD187C4038C5}"/>
    <dgm:cxn modelId="{89140C59-F31A-1E47-9747-0A823E5CCDEC}" type="presParOf" srcId="{44DFCDD2-FF51-8946-9F51-3A4CC88436E9}" destId="{29332BBE-696D-AB47-BB8D-097754FDB2F5}" srcOrd="0" destOrd="0" presId="urn:microsoft.com/office/officeart/2005/8/layout/vProcess5"/>
    <dgm:cxn modelId="{84E2B300-2BAC-E946-A52F-DCBC0CD6F6A8}" type="presParOf" srcId="{44DFCDD2-FF51-8946-9F51-3A4CC88436E9}" destId="{DDCE691C-144F-7145-B97E-A0C9F5679B95}" srcOrd="1" destOrd="0" presId="urn:microsoft.com/office/officeart/2005/8/layout/vProcess5"/>
    <dgm:cxn modelId="{F46051A4-8BC5-A147-8350-0B6340ACC6DF}" type="presParOf" srcId="{44DFCDD2-FF51-8946-9F51-3A4CC88436E9}" destId="{46145F5E-B4AE-5C49-A669-3484ED94CF44}" srcOrd="2" destOrd="0" presId="urn:microsoft.com/office/officeart/2005/8/layout/vProcess5"/>
    <dgm:cxn modelId="{69CB1A35-BF88-2144-B754-030EDA3AAC9D}" type="presParOf" srcId="{44DFCDD2-FF51-8946-9F51-3A4CC88436E9}" destId="{94AF51F2-3FD8-FE49-A491-BEE868AA87A8}" srcOrd="3" destOrd="0" presId="urn:microsoft.com/office/officeart/2005/8/layout/vProcess5"/>
    <dgm:cxn modelId="{3F28E6D4-0304-5547-BCC2-0AAE2946BF18}" type="presParOf" srcId="{44DFCDD2-FF51-8946-9F51-3A4CC88436E9}" destId="{8F7D8881-19C7-5B4D-8290-31166F6A8DCE}" srcOrd="4" destOrd="0" presId="urn:microsoft.com/office/officeart/2005/8/layout/vProcess5"/>
    <dgm:cxn modelId="{6D583D77-E2C3-2041-9621-2C07679E8AF4}" type="presParOf" srcId="{44DFCDD2-FF51-8946-9F51-3A4CC88436E9}" destId="{52686A29-1CFB-B54B-8EAC-76653E720290}" srcOrd="5" destOrd="0" presId="urn:microsoft.com/office/officeart/2005/8/layout/vProcess5"/>
    <dgm:cxn modelId="{9895653A-60D0-3A4F-915C-22B4166B3487}" type="presParOf" srcId="{44DFCDD2-FF51-8946-9F51-3A4CC88436E9}" destId="{06BF8649-7DA8-0C42-921C-E3A0C19CACE9}" srcOrd="6" destOrd="0" presId="urn:microsoft.com/office/officeart/2005/8/layout/vProcess5"/>
    <dgm:cxn modelId="{A0072E93-D008-E844-947E-72D323DD3E6E}" type="presParOf" srcId="{44DFCDD2-FF51-8946-9F51-3A4CC88436E9}" destId="{1A898950-34C7-334F-AE89-5904F64E25BA}" srcOrd="7" destOrd="0" presId="urn:microsoft.com/office/officeart/2005/8/layout/vProcess5"/>
    <dgm:cxn modelId="{D4D8BD16-EDBF-C541-9504-0B65E3186B4B}" type="presParOf" srcId="{44DFCDD2-FF51-8946-9F51-3A4CC88436E9}" destId="{775FADB7-6A0D-5747-88B6-900A43F8AD35}" srcOrd="8" destOrd="0" presId="urn:microsoft.com/office/officeart/2005/8/layout/vProcess5"/>
    <dgm:cxn modelId="{3323A36E-455F-D347-8615-E4A21BBC99CF}" type="presParOf" srcId="{44DFCDD2-FF51-8946-9F51-3A4CC88436E9}" destId="{536AFF20-99CC-FF48-9FFC-BD58276F5D34}" srcOrd="9" destOrd="0" presId="urn:microsoft.com/office/officeart/2005/8/layout/vProcess5"/>
    <dgm:cxn modelId="{7582DD46-E01A-0D4E-866B-FD323E588C7B}" type="presParOf" srcId="{44DFCDD2-FF51-8946-9F51-3A4CC88436E9}" destId="{0E9B8BF5-2E9E-C549-99D5-C52A3B327AFB}" srcOrd="10" destOrd="0" presId="urn:microsoft.com/office/officeart/2005/8/layout/vProcess5"/>
    <dgm:cxn modelId="{9548FB55-B459-EC41-AEA2-27D931FC8084}" type="presParOf" srcId="{44DFCDD2-FF51-8946-9F51-3A4CC88436E9}" destId="{78951865-0A05-B645-A55C-99419220E74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E42661-C220-4388-A265-F5215284A16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9A3BD8-CFD0-49C1-A3C6-26D37F5267D0}">
      <dgm:prSet/>
      <dgm:spPr/>
      <dgm:t>
        <a:bodyPr/>
        <a:lstStyle/>
        <a:p>
          <a:r>
            <a:rPr lang="en-US" b="1"/>
            <a:t>Defense Position: </a:t>
          </a:r>
          <a:endParaRPr lang="en-US"/>
        </a:p>
      </dgm:t>
    </dgm:pt>
    <dgm:pt modelId="{5B6922B8-4956-407C-B567-36E7BFC05067}" type="parTrans" cxnId="{D1140F98-9AFA-4CFD-932A-5DDB0822F795}">
      <dgm:prSet/>
      <dgm:spPr/>
      <dgm:t>
        <a:bodyPr/>
        <a:lstStyle/>
        <a:p>
          <a:endParaRPr lang="en-US"/>
        </a:p>
      </dgm:t>
    </dgm:pt>
    <dgm:pt modelId="{315BEF2D-B255-4537-AFAB-4354F2124945}" type="sibTrans" cxnId="{D1140F98-9AFA-4CFD-932A-5DDB0822F795}">
      <dgm:prSet/>
      <dgm:spPr/>
      <dgm:t>
        <a:bodyPr/>
        <a:lstStyle/>
        <a:p>
          <a:endParaRPr lang="en-US"/>
        </a:p>
      </dgm:t>
    </dgm:pt>
    <dgm:pt modelId="{BC5B6695-A053-4E8A-B00B-36076E4BC335}">
      <dgm:prSet/>
      <dgm:spPr/>
      <dgm:t>
        <a:bodyPr/>
        <a:lstStyle/>
        <a:p>
          <a:r>
            <a:rPr lang="en-US"/>
            <a:t>movement_reactions </a:t>
          </a:r>
        </a:p>
      </dgm:t>
    </dgm:pt>
    <dgm:pt modelId="{73D39E80-CBC1-4CD2-81F9-10260DDB125B}" type="parTrans" cxnId="{548A4603-6DED-4566-AEBE-1AA54FC490AF}">
      <dgm:prSet/>
      <dgm:spPr/>
      <dgm:t>
        <a:bodyPr/>
        <a:lstStyle/>
        <a:p>
          <a:endParaRPr lang="en-US"/>
        </a:p>
      </dgm:t>
    </dgm:pt>
    <dgm:pt modelId="{1B83AFF6-AD83-4221-99DB-63DA550EAC0B}" type="sibTrans" cxnId="{548A4603-6DED-4566-AEBE-1AA54FC490AF}">
      <dgm:prSet/>
      <dgm:spPr/>
      <dgm:t>
        <a:bodyPr/>
        <a:lstStyle/>
        <a:p>
          <a:endParaRPr lang="en-US"/>
        </a:p>
      </dgm:t>
    </dgm:pt>
    <dgm:pt modelId="{E2493878-1F69-45B1-96DA-23BE70EBC489}">
      <dgm:prSet/>
      <dgm:spPr/>
      <dgm:t>
        <a:bodyPr/>
        <a:lstStyle/>
        <a:p>
          <a:r>
            <a:rPr lang="en-US"/>
            <a:t>defending </a:t>
          </a:r>
        </a:p>
      </dgm:t>
    </dgm:pt>
    <dgm:pt modelId="{1315EFAB-C0FC-4C5F-99E2-B9974F38AB01}" type="parTrans" cxnId="{5C24B424-5FB8-490A-8BE3-10331B4C98C8}">
      <dgm:prSet/>
      <dgm:spPr/>
      <dgm:t>
        <a:bodyPr/>
        <a:lstStyle/>
        <a:p>
          <a:endParaRPr lang="en-US"/>
        </a:p>
      </dgm:t>
    </dgm:pt>
    <dgm:pt modelId="{A9B6763C-6274-4E4F-A374-D101EF32EF82}" type="sibTrans" cxnId="{5C24B424-5FB8-490A-8BE3-10331B4C98C8}">
      <dgm:prSet/>
      <dgm:spPr/>
      <dgm:t>
        <a:bodyPr/>
        <a:lstStyle/>
        <a:p>
          <a:endParaRPr lang="en-US"/>
        </a:p>
      </dgm:t>
    </dgm:pt>
    <dgm:pt modelId="{5DD69347-40EE-499A-9A06-899474EBE7F4}">
      <dgm:prSet/>
      <dgm:spPr/>
      <dgm:t>
        <a:bodyPr/>
        <a:lstStyle/>
        <a:p>
          <a:r>
            <a:rPr lang="en-US"/>
            <a:t>defending_standing_tackle </a:t>
          </a:r>
        </a:p>
      </dgm:t>
    </dgm:pt>
    <dgm:pt modelId="{24A5F5A3-C3F3-4285-8374-836859CA8538}" type="parTrans" cxnId="{707394C2-E55B-466B-B355-9CE782B5C2E2}">
      <dgm:prSet/>
      <dgm:spPr/>
      <dgm:t>
        <a:bodyPr/>
        <a:lstStyle/>
        <a:p>
          <a:endParaRPr lang="en-US"/>
        </a:p>
      </dgm:t>
    </dgm:pt>
    <dgm:pt modelId="{84A481E3-2A56-44C7-93A4-A2526F08E36A}" type="sibTrans" cxnId="{707394C2-E55B-466B-B355-9CE782B5C2E2}">
      <dgm:prSet/>
      <dgm:spPr/>
      <dgm:t>
        <a:bodyPr/>
        <a:lstStyle/>
        <a:p>
          <a:endParaRPr lang="en-US"/>
        </a:p>
      </dgm:t>
    </dgm:pt>
    <dgm:pt modelId="{2A538104-016D-49C4-AE61-9839F8158D5F}">
      <dgm:prSet/>
      <dgm:spPr/>
      <dgm:t>
        <a:bodyPr/>
        <a:lstStyle/>
        <a:p>
          <a:r>
            <a:rPr lang="en-US"/>
            <a:t>mentality_interceptions </a:t>
          </a:r>
        </a:p>
      </dgm:t>
    </dgm:pt>
    <dgm:pt modelId="{946E1CD6-4612-47D5-94E3-75188DDDA890}" type="parTrans" cxnId="{FEC63DD6-6193-4B9E-824F-2DA4609165C0}">
      <dgm:prSet/>
      <dgm:spPr/>
      <dgm:t>
        <a:bodyPr/>
        <a:lstStyle/>
        <a:p>
          <a:endParaRPr lang="en-US"/>
        </a:p>
      </dgm:t>
    </dgm:pt>
    <dgm:pt modelId="{8A72160A-AB45-4C1A-8463-BE070417B54D}" type="sibTrans" cxnId="{FEC63DD6-6193-4B9E-824F-2DA4609165C0}">
      <dgm:prSet/>
      <dgm:spPr/>
      <dgm:t>
        <a:bodyPr/>
        <a:lstStyle/>
        <a:p>
          <a:endParaRPr lang="en-US"/>
        </a:p>
      </dgm:t>
    </dgm:pt>
    <dgm:pt modelId="{1DC6D24D-5AAB-4D1A-9384-FF380A7112C2}">
      <dgm:prSet/>
      <dgm:spPr/>
      <dgm:t>
        <a:bodyPr/>
        <a:lstStyle/>
        <a:p>
          <a:r>
            <a:rPr lang="en-US"/>
            <a:t>defending_sliding_tackle </a:t>
          </a:r>
        </a:p>
      </dgm:t>
    </dgm:pt>
    <dgm:pt modelId="{D24CEFD7-484A-47E1-8EB2-72FC9574F279}" type="parTrans" cxnId="{D7374C9D-B810-48AB-B1B8-D1EEE895ACC9}">
      <dgm:prSet/>
      <dgm:spPr/>
      <dgm:t>
        <a:bodyPr/>
        <a:lstStyle/>
        <a:p>
          <a:endParaRPr lang="en-US"/>
        </a:p>
      </dgm:t>
    </dgm:pt>
    <dgm:pt modelId="{814092A5-88F2-4AC3-B129-8CD915CEB62A}" type="sibTrans" cxnId="{D7374C9D-B810-48AB-B1B8-D1EEE895ACC9}">
      <dgm:prSet/>
      <dgm:spPr/>
      <dgm:t>
        <a:bodyPr/>
        <a:lstStyle/>
        <a:p>
          <a:endParaRPr lang="en-US"/>
        </a:p>
      </dgm:t>
    </dgm:pt>
    <dgm:pt modelId="{CA171929-241A-44D5-BC1C-ADBD37568828}">
      <dgm:prSet/>
      <dgm:spPr/>
      <dgm:t>
        <a:bodyPr/>
        <a:lstStyle/>
        <a:p>
          <a:r>
            <a:rPr lang="en-US"/>
            <a:t>defending_marking_awareness </a:t>
          </a:r>
        </a:p>
      </dgm:t>
    </dgm:pt>
    <dgm:pt modelId="{FAF40086-05C8-4D5A-BAB2-460F7D3ADCD6}" type="parTrans" cxnId="{CC4DA84A-A609-41B8-BF34-FE0992987370}">
      <dgm:prSet/>
      <dgm:spPr/>
      <dgm:t>
        <a:bodyPr/>
        <a:lstStyle/>
        <a:p>
          <a:endParaRPr lang="en-US"/>
        </a:p>
      </dgm:t>
    </dgm:pt>
    <dgm:pt modelId="{35D3BE17-2509-4FA2-8807-8904AD38D149}" type="sibTrans" cxnId="{CC4DA84A-A609-41B8-BF34-FE0992987370}">
      <dgm:prSet/>
      <dgm:spPr/>
      <dgm:t>
        <a:bodyPr/>
        <a:lstStyle/>
        <a:p>
          <a:endParaRPr lang="en-US"/>
        </a:p>
      </dgm:t>
    </dgm:pt>
    <dgm:pt modelId="{4FA121CB-52DC-4EF5-B275-E1FC759F575A}">
      <dgm:prSet/>
      <dgm:spPr/>
      <dgm:t>
        <a:bodyPr/>
        <a:lstStyle/>
        <a:p>
          <a:r>
            <a:rPr lang="en-US"/>
            <a:t>mentality_composure </a:t>
          </a:r>
        </a:p>
      </dgm:t>
    </dgm:pt>
    <dgm:pt modelId="{3B1A7D0C-7B8E-4BA3-990C-B419967A4483}" type="parTrans" cxnId="{C96BA804-709D-4CE0-9C7B-3A47DC2EFC72}">
      <dgm:prSet/>
      <dgm:spPr/>
      <dgm:t>
        <a:bodyPr/>
        <a:lstStyle/>
        <a:p>
          <a:endParaRPr lang="en-US"/>
        </a:p>
      </dgm:t>
    </dgm:pt>
    <dgm:pt modelId="{7941B219-F7C7-4E73-BB61-7C6BC10942AF}" type="sibTrans" cxnId="{C96BA804-709D-4CE0-9C7B-3A47DC2EFC72}">
      <dgm:prSet/>
      <dgm:spPr/>
      <dgm:t>
        <a:bodyPr/>
        <a:lstStyle/>
        <a:p>
          <a:endParaRPr lang="en-US"/>
        </a:p>
      </dgm:t>
    </dgm:pt>
    <dgm:pt modelId="{F967E829-E4F7-44AB-A9FC-803A7DB9BA23}">
      <dgm:prSet/>
      <dgm:spPr/>
      <dgm:t>
        <a:bodyPr/>
        <a:lstStyle/>
        <a:p>
          <a:r>
            <a:rPr lang="en-US"/>
            <a:t>attacking_short_passing </a:t>
          </a:r>
        </a:p>
      </dgm:t>
    </dgm:pt>
    <dgm:pt modelId="{20D0903E-EB36-4D70-9F19-00F71998272F}" type="parTrans" cxnId="{39F5A349-B40A-4154-B5E8-39E808E63B40}">
      <dgm:prSet/>
      <dgm:spPr/>
      <dgm:t>
        <a:bodyPr/>
        <a:lstStyle/>
        <a:p>
          <a:endParaRPr lang="en-US"/>
        </a:p>
      </dgm:t>
    </dgm:pt>
    <dgm:pt modelId="{FEA88495-F910-4D3D-A46F-BFFF0F1110E8}" type="sibTrans" cxnId="{39F5A349-B40A-4154-B5E8-39E808E63B40}">
      <dgm:prSet/>
      <dgm:spPr/>
      <dgm:t>
        <a:bodyPr/>
        <a:lstStyle/>
        <a:p>
          <a:endParaRPr lang="en-US"/>
        </a:p>
      </dgm:t>
    </dgm:pt>
    <dgm:pt modelId="{97B014EA-6E31-476C-ACE8-30952CA42480}">
      <dgm:prSet/>
      <dgm:spPr/>
      <dgm:t>
        <a:bodyPr/>
        <a:lstStyle/>
        <a:p>
          <a:r>
            <a:rPr lang="en-US"/>
            <a:t>potential </a:t>
          </a:r>
        </a:p>
      </dgm:t>
    </dgm:pt>
    <dgm:pt modelId="{51B47CA6-C696-4364-800B-89343A56DC23}" type="parTrans" cxnId="{EC8DD7E2-7D50-44DF-8DE2-8AAD10A454DF}">
      <dgm:prSet/>
      <dgm:spPr/>
      <dgm:t>
        <a:bodyPr/>
        <a:lstStyle/>
        <a:p>
          <a:endParaRPr lang="en-US"/>
        </a:p>
      </dgm:t>
    </dgm:pt>
    <dgm:pt modelId="{75A4CD7B-6AB0-475D-B316-469A51080343}" type="sibTrans" cxnId="{EC8DD7E2-7D50-44DF-8DE2-8AAD10A454DF}">
      <dgm:prSet/>
      <dgm:spPr/>
      <dgm:t>
        <a:bodyPr/>
        <a:lstStyle/>
        <a:p>
          <a:endParaRPr lang="en-US"/>
        </a:p>
      </dgm:t>
    </dgm:pt>
    <dgm:pt modelId="{A27234E6-1C68-45BD-976D-C57EAAE31CB0}">
      <dgm:prSet/>
      <dgm:spPr/>
      <dgm:t>
        <a:bodyPr/>
        <a:lstStyle/>
        <a:p>
          <a:r>
            <a:rPr lang="en-US"/>
            <a:t>skill_ball_control </a:t>
          </a:r>
        </a:p>
      </dgm:t>
    </dgm:pt>
    <dgm:pt modelId="{90251FBF-96F6-4346-997C-F0B2FAB6BE5A}" type="parTrans" cxnId="{4CC11396-9DBC-43B4-9E5B-99FF9777D873}">
      <dgm:prSet/>
      <dgm:spPr/>
      <dgm:t>
        <a:bodyPr/>
        <a:lstStyle/>
        <a:p>
          <a:endParaRPr lang="en-US"/>
        </a:p>
      </dgm:t>
    </dgm:pt>
    <dgm:pt modelId="{D1B00520-663D-4B04-A38C-8D574FB3D062}" type="sibTrans" cxnId="{4CC11396-9DBC-43B4-9E5B-99FF9777D873}">
      <dgm:prSet/>
      <dgm:spPr/>
      <dgm:t>
        <a:bodyPr/>
        <a:lstStyle/>
        <a:p>
          <a:endParaRPr lang="en-US"/>
        </a:p>
      </dgm:t>
    </dgm:pt>
    <dgm:pt modelId="{A029F452-851E-4A9A-8A52-F6847ED2EDC2}">
      <dgm:prSet/>
      <dgm:spPr/>
      <dgm:t>
        <a:bodyPr/>
        <a:lstStyle/>
        <a:p>
          <a:r>
            <a:rPr lang="en-US"/>
            <a:t>skill_long_passing </a:t>
          </a:r>
        </a:p>
      </dgm:t>
    </dgm:pt>
    <dgm:pt modelId="{F7421498-9F3B-4731-B460-CB776066C5F3}" type="parTrans" cxnId="{81BB97CE-0958-47C3-A71E-0774ADDE0ECF}">
      <dgm:prSet/>
      <dgm:spPr/>
      <dgm:t>
        <a:bodyPr/>
        <a:lstStyle/>
        <a:p>
          <a:endParaRPr lang="en-US"/>
        </a:p>
      </dgm:t>
    </dgm:pt>
    <dgm:pt modelId="{FA29DDB1-6CD3-48D1-9A5B-B14A593B4C18}" type="sibTrans" cxnId="{81BB97CE-0958-47C3-A71E-0774ADDE0ECF}">
      <dgm:prSet/>
      <dgm:spPr/>
      <dgm:t>
        <a:bodyPr/>
        <a:lstStyle/>
        <a:p>
          <a:endParaRPr lang="en-US"/>
        </a:p>
      </dgm:t>
    </dgm:pt>
    <dgm:pt modelId="{CC73365D-D6F6-4BF4-945B-557D46240B54}">
      <dgm:prSet/>
      <dgm:spPr/>
      <dgm:t>
        <a:bodyPr/>
        <a:lstStyle/>
        <a:p>
          <a:r>
            <a:rPr lang="en-US"/>
            <a:t>passing </a:t>
          </a:r>
        </a:p>
      </dgm:t>
    </dgm:pt>
    <dgm:pt modelId="{EF9F9D51-571B-4C03-8880-7F5499D26C2A}" type="parTrans" cxnId="{AFCB443B-446E-4BBE-812C-913DDC414DA0}">
      <dgm:prSet/>
      <dgm:spPr/>
      <dgm:t>
        <a:bodyPr/>
        <a:lstStyle/>
        <a:p>
          <a:endParaRPr lang="en-US"/>
        </a:p>
      </dgm:t>
    </dgm:pt>
    <dgm:pt modelId="{B33641EC-571D-4C30-A36B-C52D07B38095}" type="sibTrans" cxnId="{AFCB443B-446E-4BBE-812C-913DDC414DA0}">
      <dgm:prSet/>
      <dgm:spPr/>
      <dgm:t>
        <a:bodyPr/>
        <a:lstStyle/>
        <a:p>
          <a:endParaRPr lang="en-US"/>
        </a:p>
      </dgm:t>
    </dgm:pt>
    <dgm:pt modelId="{1F8402B2-5310-4CB0-9F05-54AB6B14B83C}">
      <dgm:prSet/>
      <dgm:spPr/>
      <dgm:t>
        <a:bodyPr/>
        <a:lstStyle/>
        <a:p>
          <a:r>
            <a:rPr lang="en-US"/>
            <a:t>mentality_aggression </a:t>
          </a:r>
        </a:p>
      </dgm:t>
    </dgm:pt>
    <dgm:pt modelId="{8368A67D-12F9-46F1-8CC6-48CE756FEC64}" type="parTrans" cxnId="{69A47F7D-3A81-4380-A16F-B7E79DB4D525}">
      <dgm:prSet/>
      <dgm:spPr/>
      <dgm:t>
        <a:bodyPr/>
        <a:lstStyle/>
        <a:p>
          <a:endParaRPr lang="en-US"/>
        </a:p>
      </dgm:t>
    </dgm:pt>
    <dgm:pt modelId="{DEEB2B16-E9A0-4F9A-889C-F9963B77D853}" type="sibTrans" cxnId="{69A47F7D-3A81-4380-A16F-B7E79DB4D525}">
      <dgm:prSet/>
      <dgm:spPr/>
      <dgm:t>
        <a:bodyPr/>
        <a:lstStyle/>
        <a:p>
          <a:endParaRPr lang="en-US"/>
        </a:p>
      </dgm:t>
    </dgm:pt>
    <dgm:pt modelId="{C3862AC7-27E7-492E-94CF-8A035EBFBC10}">
      <dgm:prSet/>
      <dgm:spPr/>
      <dgm:t>
        <a:bodyPr/>
        <a:lstStyle/>
        <a:p>
          <a:r>
            <a:rPr lang="en-US"/>
            <a:t>attacking_heading_accuracy </a:t>
          </a:r>
        </a:p>
      </dgm:t>
    </dgm:pt>
    <dgm:pt modelId="{9E387388-7098-4E6F-B6CF-7EFCC5EC4441}" type="parTrans" cxnId="{E7AD9B39-D0A0-4A46-A5CA-34E653BDB6DD}">
      <dgm:prSet/>
      <dgm:spPr/>
      <dgm:t>
        <a:bodyPr/>
        <a:lstStyle/>
        <a:p>
          <a:endParaRPr lang="en-US"/>
        </a:p>
      </dgm:t>
    </dgm:pt>
    <dgm:pt modelId="{0C3C076D-EC34-4F86-A22A-F2A7E2129BA5}" type="sibTrans" cxnId="{E7AD9B39-D0A0-4A46-A5CA-34E653BDB6DD}">
      <dgm:prSet/>
      <dgm:spPr/>
      <dgm:t>
        <a:bodyPr/>
        <a:lstStyle/>
        <a:p>
          <a:endParaRPr lang="en-US"/>
        </a:p>
      </dgm:t>
    </dgm:pt>
    <dgm:pt modelId="{F33062F5-E904-D549-9C03-8072819AC012}" type="pres">
      <dgm:prSet presAssocID="{08E42661-C220-4388-A265-F5215284A16D}" presName="vert0" presStyleCnt="0">
        <dgm:presLayoutVars>
          <dgm:dir/>
          <dgm:animOne val="branch"/>
          <dgm:animLvl val="lvl"/>
        </dgm:presLayoutVars>
      </dgm:prSet>
      <dgm:spPr/>
    </dgm:pt>
    <dgm:pt modelId="{18452BD6-8E0B-5243-89C6-2E1076B1EBF7}" type="pres">
      <dgm:prSet presAssocID="{A89A3BD8-CFD0-49C1-A3C6-26D37F5267D0}" presName="thickLine" presStyleLbl="alignNode1" presStyleIdx="0" presStyleCnt="15"/>
      <dgm:spPr/>
    </dgm:pt>
    <dgm:pt modelId="{F9BF710E-5FEE-D841-B9FA-3FC91B5C335F}" type="pres">
      <dgm:prSet presAssocID="{A89A3BD8-CFD0-49C1-A3C6-26D37F5267D0}" presName="horz1" presStyleCnt="0"/>
      <dgm:spPr/>
    </dgm:pt>
    <dgm:pt modelId="{4AA8C32B-4304-D34C-8ADE-5720B6A9C9EE}" type="pres">
      <dgm:prSet presAssocID="{A89A3BD8-CFD0-49C1-A3C6-26D37F5267D0}" presName="tx1" presStyleLbl="revTx" presStyleIdx="0" presStyleCnt="15"/>
      <dgm:spPr/>
    </dgm:pt>
    <dgm:pt modelId="{E32C345E-976A-2E4B-84F7-91A3C977E0DE}" type="pres">
      <dgm:prSet presAssocID="{A89A3BD8-CFD0-49C1-A3C6-26D37F5267D0}" presName="vert1" presStyleCnt="0"/>
      <dgm:spPr/>
    </dgm:pt>
    <dgm:pt modelId="{D96E1101-97D8-3849-8BFC-060133198E54}" type="pres">
      <dgm:prSet presAssocID="{BC5B6695-A053-4E8A-B00B-36076E4BC335}" presName="thickLine" presStyleLbl="alignNode1" presStyleIdx="1" presStyleCnt="15"/>
      <dgm:spPr/>
    </dgm:pt>
    <dgm:pt modelId="{C2269138-06A0-8941-BA3E-480553F3E4DA}" type="pres">
      <dgm:prSet presAssocID="{BC5B6695-A053-4E8A-B00B-36076E4BC335}" presName="horz1" presStyleCnt="0"/>
      <dgm:spPr/>
    </dgm:pt>
    <dgm:pt modelId="{6134857B-36B5-5F49-BE0B-13AA15D952C3}" type="pres">
      <dgm:prSet presAssocID="{BC5B6695-A053-4E8A-B00B-36076E4BC335}" presName="tx1" presStyleLbl="revTx" presStyleIdx="1" presStyleCnt="15"/>
      <dgm:spPr/>
    </dgm:pt>
    <dgm:pt modelId="{441F8C27-B3D6-0C45-88D5-C5F80421ED63}" type="pres">
      <dgm:prSet presAssocID="{BC5B6695-A053-4E8A-B00B-36076E4BC335}" presName="vert1" presStyleCnt="0"/>
      <dgm:spPr/>
    </dgm:pt>
    <dgm:pt modelId="{08367163-DCD9-4542-AD7C-92D98B7EED67}" type="pres">
      <dgm:prSet presAssocID="{E2493878-1F69-45B1-96DA-23BE70EBC489}" presName="thickLine" presStyleLbl="alignNode1" presStyleIdx="2" presStyleCnt="15"/>
      <dgm:spPr/>
    </dgm:pt>
    <dgm:pt modelId="{A1FCAB64-8678-2B44-BB2C-B853A6C414F2}" type="pres">
      <dgm:prSet presAssocID="{E2493878-1F69-45B1-96DA-23BE70EBC489}" presName="horz1" presStyleCnt="0"/>
      <dgm:spPr/>
    </dgm:pt>
    <dgm:pt modelId="{6D1AED42-6D73-C847-87C7-8347C091B643}" type="pres">
      <dgm:prSet presAssocID="{E2493878-1F69-45B1-96DA-23BE70EBC489}" presName="tx1" presStyleLbl="revTx" presStyleIdx="2" presStyleCnt="15"/>
      <dgm:spPr/>
    </dgm:pt>
    <dgm:pt modelId="{043A885E-A560-3743-865A-2F672786D004}" type="pres">
      <dgm:prSet presAssocID="{E2493878-1F69-45B1-96DA-23BE70EBC489}" presName="vert1" presStyleCnt="0"/>
      <dgm:spPr/>
    </dgm:pt>
    <dgm:pt modelId="{4BF44330-B375-0847-AB1E-9A725FB5342D}" type="pres">
      <dgm:prSet presAssocID="{5DD69347-40EE-499A-9A06-899474EBE7F4}" presName="thickLine" presStyleLbl="alignNode1" presStyleIdx="3" presStyleCnt="15"/>
      <dgm:spPr/>
    </dgm:pt>
    <dgm:pt modelId="{A72E9618-D8C9-364D-AC9F-FBB691CCDC52}" type="pres">
      <dgm:prSet presAssocID="{5DD69347-40EE-499A-9A06-899474EBE7F4}" presName="horz1" presStyleCnt="0"/>
      <dgm:spPr/>
    </dgm:pt>
    <dgm:pt modelId="{4C0350A4-7E04-6A4E-ABEC-11B77E8C48B8}" type="pres">
      <dgm:prSet presAssocID="{5DD69347-40EE-499A-9A06-899474EBE7F4}" presName="tx1" presStyleLbl="revTx" presStyleIdx="3" presStyleCnt="15"/>
      <dgm:spPr/>
    </dgm:pt>
    <dgm:pt modelId="{958A1C97-F728-2F40-A670-7B5069BD31CC}" type="pres">
      <dgm:prSet presAssocID="{5DD69347-40EE-499A-9A06-899474EBE7F4}" presName="vert1" presStyleCnt="0"/>
      <dgm:spPr/>
    </dgm:pt>
    <dgm:pt modelId="{4930583F-C362-A74C-A5C3-EA227BCAFD7C}" type="pres">
      <dgm:prSet presAssocID="{2A538104-016D-49C4-AE61-9839F8158D5F}" presName="thickLine" presStyleLbl="alignNode1" presStyleIdx="4" presStyleCnt="15"/>
      <dgm:spPr/>
    </dgm:pt>
    <dgm:pt modelId="{803BC040-75CD-4A48-A8D5-E8F6948DDCE4}" type="pres">
      <dgm:prSet presAssocID="{2A538104-016D-49C4-AE61-9839F8158D5F}" presName="horz1" presStyleCnt="0"/>
      <dgm:spPr/>
    </dgm:pt>
    <dgm:pt modelId="{65F9F2F2-C5AB-8E4B-B086-AABA38D3FE82}" type="pres">
      <dgm:prSet presAssocID="{2A538104-016D-49C4-AE61-9839F8158D5F}" presName="tx1" presStyleLbl="revTx" presStyleIdx="4" presStyleCnt="15"/>
      <dgm:spPr/>
    </dgm:pt>
    <dgm:pt modelId="{044463CE-5421-9343-80EE-7A81C2405BAF}" type="pres">
      <dgm:prSet presAssocID="{2A538104-016D-49C4-AE61-9839F8158D5F}" presName="vert1" presStyleCnt="0"/>
      <dgm:spPr/>
    </dgm:pt>
    <dgm:pt modelId="{F9CEF61A-964A-194F-93C3-7A0B0E25AE02}" type="pres">
      <dgm:prSet presAssocID="{1DC6D24D-5AAB-4D1A-9384-FF380A7112C2}" presName="thickLine" presStyleLbl="alignNode1" presStyleIdx="5" presStyleCnt="15"/>
      <dgm:spPr/>
    </dgm:pt>
    <dgm:pt modelId="{F455ADFF-48BF-0D48-8FB8-FD70AFFBD482}" type="pres">
      <dgm:prSet presAssocID="{1DC6D24D-5AAB-4D1A-9384-FF380A7112C2}" presName="horz1" presStyleCnt="0"/>
      <dgm:spPr/>
    </dgm:pt>
    <dgm:pt modelId="{F231C432-2D89-E248-826B-97948170DC29}" type="pres">
      <dgm:prSet presAssocID="{1DC6D24D-5AAB-4D1A-9384-FF380A7112C2}" presName="tx1" presStyleLbl="revTx" presStyleIdx="5" presStyleCnt="15"/>
      <dgm:spPr/>
    </dgm:pt>
    <dgm:pt modelId="{CA009DD9-0DF8-7447-B409-A140C86133F4}" type="pres">
      <dgm:prSet presAssocID="{1DC6D24D-5AAB-4D1A-9384-FF380A7112C2}" presName="vert1" presStyleCnt="0"/>
      <dgm:spPr/>
    </dgm:pt>
    <dgm:pt modelId="{35153FD0-EE38-5C4C-A7AA-8940ABE8F5F8}" type="pres">
      <dgm:prSet presAssocID="{CA171929-241A-44D5-BC1C-ADBD37568828}" presName="thickLine" presStyleLbl="alignNode1" presStyleIdx="6" presStyleCnt="15"/>
      <dgm:spPr/>
    </dgm:pt>
    <dgm:pt modelId="{2EF93501-FBFF-1D4E-A13D-A9E2D1E7CEC9}" type="pres">
      <dgm:prSet presAssocID="{CA171929-241A-44D5-BC1C-ADBD37568828}" presName="horz1" presStyleCnt="0"/>
      <dgm:spPr/>
    </dgm:pt>
    <dgm:pt modelId="{9BAF6BD0-DDA6-E640-BF15-7E7223D2511F}" type="pres">
      <dgm:prSet presAssocID="{CA171929-241A-44D5-BC1C-ADBD37568828}" presName="tx1" presStyleLbl="revTx" presStyleIdx="6" presStyleCnt="15"/>
      <dgm:spPr/>
    </dgm:pt>
    <dgm:pt modelId="{1A59469F-4798-7149-ACE2-7A2C834696C2}" type="pres">
      <dgm:prSet presAssocID="{CA171929-241A-44D5-BC1C-ADBD37568828}" presName="vert1" presStyleCnt="0"/>
      <dgm:spPr/>
    </dgm:pt>
    <dgm:pt modelId="{3DDEC02E-726D-FA4B-B816-0D92404A49F4}" type="pres">
      <dgm:prSet presAssocID="{4FA121CB-52DC-4EF5-B275-E1FC759F575A}" presName="thickLine" presStyleLbl="alignNode1" presStyleIdx="7" presStyleCnt="15"/>
      <dgm:spPr/>
    </dgm:pt>
    <dgm:pt modelId="{1631A313-303C-E645-8CFF-4229DE97EAD2}" type="pres">
      <dgm:prSet presAssocID="{4FA121CB-52DC-4EF5-B275-E1FC759F575A}" presName="horz1" presStyleCnt="0"/>
      <dgm:spPr/>
    </dgm:pt>
    <dgm:pt modelId="{5715298B-7469-E042-863F-3E275366F6D2}" type="pres">
      <dgm:prSet presAssocID="{4FA121CB-52DC-4EF5-B275-E1FC759F575A}" presName="tx1" presStyleLbl="revTx" presStyleIdx="7" presStyleCnt="15"/>
      <dgm:spPr/>
    </dgm:pt>
    <dgm:pt modelId="{C1FF5035-5B3F-F648-83EE-AA9B7A9381C6}" type="pres">
      <dgm:prSet presAssocID="{4FA121CB-52DC-4EF5-B275-E1FC759F575A}" presName="vert1" presStyleCnt="0"/>
      <dgm:spPr/>
    </dgm:pt>
    <dgm:pt modelId="{DA551205-6EF4-A640-9EEB-5C110FB2AD92}" type="pres">
      <dgm:prSet presAssocID="{F967E829-E4F7-44AB-A9FC-803A7DB9BA23}" presName="thickLine" presStyleLbl="alignNode1" presStyleIdx="8" presStyleCnt="15"/>
      <dgm:spPr/>
    </dgm:pt>
    <dgm:pt modelId="{54AA0C91-9B60-F645-ABCC-3E38850E998A}" type="pres">
      <dgm:prSet presAssocID="{F967E829-E4F7-44AB-A9FC-803A7DB9BA23}" presName="horz1" presStyleCnt="0"/>
      <dgm:spPr/>
    </dgm:pt>
    <dgm:pt modelId="{44B362D0-6308-6047-BF84-0584437EA8A6}" type="pres">
      <dgm:prSet presAssocID="{F967E829-E4F7-44AB-A9FC-803A7DB9BA23}" presName="tx1" presStyleLbl="revTx" presStyleIdx="8" presStyleCnt="15"/>
      <dgm:spPr/>
    </dgm:pt>
    <dgm:pt modelId="{098715AA-00F0-894D-BF31-E9201D88CFD9}" type="pres">
      <dgm:prSet presAssocID="{F967E829-E4F7-44AB-A9FC-803A7DB9BA23}" presName="vert1" presStyleCnt="0"/>
      <dgm:spPr/>
    </dgm:pt>
    <dgm:pt modelId="{B147D105-4A4A-2C45-86E3-B1EA5349C70A}" type="pres">
      <dgm:prSet presAssocID="{97B014EA-6E31-476C-ACE8-30952CA42480}" presName="thickLine" presStyleLbl="alignNode1" presStyleIdx="9" presStyleCnt="15"/>
      <dgm:spPr/>
    </dgm:pt>
    <dgm:pt modelId="{44213954-B5A8-2747-A83B-CE1D3F2F893E}" type="pres">
      <dgm:prSet presAssocID="{97B014EA-6E31-476C-ACE8-30952CA42480}" presName="horz1" presStyleCnt="0"/>
      <dgm:spPr/>
    </dgm:pt>
    <dgm:pt modelId="{0DE6E128-569C-8043-BDAC-951EC7F34DF8}" type="pres">
      <dgm:prSet presAssocID="{97B014EA-6E31-476C-ACE8-30952CA42480}" presName="tx1" presStyleLbl="revTx" presStyleIdx="9" presStyleCnt="15"/>
      <dgm:spPr/>
    </dgm:pt>
    <dgm:pt modelId="{B6DFA3F9-446A-1249-9506-2A640A2A2B68}" type="pres">
      <dgm:prSet presAssocID="{97B014EA-6E31-476C-ACE8-30952CA42480}" presName="vert1" presStyleCnt="0"/>
      <dgm:spPr/>
    </dgm:pt>
    <dgm:pt modelId="{97DB50AB-A214-514E-920D-6AE5B901DA5C}" type="pres">
      <dgm:prSet presAssocID="{A27234E6-1C68-45BD-976D-C57EAAE31CB0}" presName="thickLine" presStyleLbl="alignNode1" presStyleIdx="10" presStyleCnt="15"/>
      <dgm:spPr/>
    </dgm:pt>
    <dgm:pt modelId="{3EF7015A-0D8D-4E4E-9EDA-855F243DEAA1}" type="pres">
      <dgm:prSet presAssocID="{A27234E6-1C68-45BD-976D-C57EAAE31CB0}" presName="horz1" presStyleCnt="0"/>
      <dgm:spPr/>
    </dgm:pt>
    <dgm:pt modelId="{9155961D-0EDC-C04A-97C6-BEC0538DF114}" type="pres">
      <dgm:prSet presAssocID="{A27234E6-1C68-45BD-976D-C57EAAE31CB0}" presName="tx1" presStyleLbl="revTx" presStyleIdx="10" presStyleCnt="15"/>
      <dgm:spPr/>
    </dgm:pt>
    <dgm:pt modelId="{AC243C8B-F26D-4642-91E4-2ACAF4829E76}" type="pres">
      <dgm:prSet presAssocID="{A27234E6-1C68-45BD-976D-C57EAAE31CB0}" presName="vert1" presStyleCnt="0"/>
      <dgm:spPr/>
    </dgm:pt>
    <dgm:pt modelId="{CB201E12-18A9-EF4B-8B42-0D1F2B350CC3}" type="pres">
      <dgm:prSet presAssocID="{A029F452-851E-4A9A-8A52-F6847ED2EDC2}" presName="thickLine" presStyleLbl="alignNode1" presStyleIdx="11" presStyleCnt="15"/>
      <dgm:spPr/>
    </dgm:pt>
    <dgm:pt modelId="{D51D7D3B-A98C-1E47-BCD0-D42F8787B429}" type="pres">
      <dgm:prSet presAssocID="{A029F452-851E-4A9A-8A52-F6847ED2EDC2}" presName="horz1" presStyleCnt="0"/>
      <dgm:spPr/>
    </dgm:pt>
    <dgm:pt modelId="{88574DB5-16F9-D445-88E5-F8C26EC3C5E7}" type="pres">
      <dgm:prSet presAssocID="{A029F452-851E-4A9A-8A52-F6847ED2EDC2}" presName="tx1" presStyleLbl="revTx" presStyleIdx="11" presStyleCnt="15"/>
      <dgm:spPr/>
    </dgm:pt>
    <dgm:pt modelId="{AC5413A7-E3AF-F143-AE90-17A11F030375}" type="pres">
      <dgm:prSet presAssocID="{A029F452-851E-4A9A-8A52-F6847ED2EDC2}" presName="vert1" presStyleCnt="0"/>
      <dgm:spPr/>
    </dgm:pt>
    <dgm:pt modelId="{2768AD80-E4A2-1341-8C35-83A78255723E}" type="pres">
      <dgm:prSet presAssocID="{CC73365D-D6F6-4BF4-945B-557D46240B54}" presName="thickLine" presStyleLbl="alignNode1" presStyleIdx="12" presStyleCnt="15"/>
      <dgm:spPr/>
    </dgm:pt>
    <dgm:pt modelId="{B1796584-D86E-E743-98B2-D9F9586D8E6B}" type="pres">
      <dgm:prSet presAssocID="{CC73365D-D6F6-4BF4-945B-557D46240B54}" presName="horz1" presStyleCnt="0"/>
      <dgm:spPr/>
    </dgm:pt>
    <dgm:pt modelId="{316B8E66-3FC1-1A46-A256-0E1881493203}" type="pres">
      <dgm:prSet presAssocID="{CC73365D-D6F6-4BF4-945B-557D46240B54}" presName="tx1" presStyleLbl="revTx" presStyleIdx="12" presStyleCnt="15"/>
      <dgm:spPr/>
    </dgm:pt>
    <dgm:pt modelId="{4A80B70D-B676-1E4F-B24D-5D2C705DD93F}" type="pres">
      <dgm:prSet presAssocID="{CC73365D-D6F6-4BF4-945B-557D46240B54}" presName="vert1" presStyleCnt="0"/>
      <dgm:spPr/>
    </dgm:pt>
    <dgm:pt modelId="{B45FB2C6-93C8-074E-8F30-873A2A076F82}" type="pres">
      <dgm:prSet presAssocID="{1F8402B2-5310-4CB0-9F05-54AB6B14B83C}" presName="thickLine" presStyleLbl="alignNode1" presStyleIdx="13" presStyleCnt="15"/>
      <dgm:spPr/>
    </dgm:pt>
    <dgm:pt modelId="{8A92DBB2-7840-604F-BE09-177424DA45BC}" type="pres">
      <dgm:prSet presAssocID="{1F8402B2-5310-4CB0-9F05-54AB6B14B83C}" presName="horz1" presStyleCnt="0"/>
      <dgm:spPr/>
    </dgm:pt>
    <dgm:pt modelId="{078A0470-9F77-0445-B0E8-7090AD0C063B}" type="pres">
      <dgm:prSet presAssocID="{1F8402B2-5310-4CB0-9F05-54AB6B14B83C}" presName="tx1" presStyleLbl="revTx" presStyleIdx="13" presStyleCnt="15"/>
      <dgm:spPr/>
    </dgm:pt>
    <dgm:pt modelId="{E454378C-67C3-344B-819A-57BDFF29CD8A}" type="pres">
      <dgm:prSet presAssocID="{1F8402B2-5310-4CB0-9F05-54AB6B14B83C}" presName="vert1" presStyleCnt="0"/>
      <dgm:spPr/>
    </dgm:pt>
    <dgm:pt modelId="{A67C8F6F-E18E-A849-B0F8-5466DE3377C0}" type="pres">
      <dgm:prSet presAssocID="{C3862AC7-27E7-492E-94CF-8A035EBFBC10}" presName="thickLine" presStyleLbl="alignNode1" presStyleIdx="14" presStyleCnt="15"/>
      <dgm:spPr/>
    </dgm:pt>
    <dgm:pt modelId="{EB3A07A1-5420-C644-91E7-D8A0BC675B11}" type="pres">
      <dgm:prSet presAssocID="{C3862AC7-27E7-492E-94CF-8A035EBFBC10}" presName="horz1" presStyleCnt="0"/>
      <dgm:spPr/>
    </dgm:pt>
    <dgm:pt modelId="{18265C16-DC9A-1B40-950B-B02B62A4D045}" type="pres">
      <dgm:prSet presAssocID="{C3862AC7-27E7-492E-94CF-8A035EBFBC10}" presName="tx1" presStyleLbl="revTx" presStyleIdx="14" presStyleCnt="15"/>
      <dgm:spPr/>
    </dgm:pt>
    <dgm:pt modelId="{7C96EF58-D0E4-5D4E-9FAF-B1BDEC0732A7}" type="pres">
      <dgm:prSet presAssocID="{C3862AC7-27E7-492E-94CF-8A035EBFBC10}" presName="vert1" presStyleCnt="0"/>
      <dgm:spPr/>
    </dgm:pt>
  </dgm:ptLst>
  <dgm:cxnLst>
    <dgm:cxn modelId="{548A4603-6DED-4566-AEBE-1AA54FC490AF}" srcId="{08E42661-C220-4388-A265-F5215284A16D}" destId="{BC5B6695-A053-4E8A-B00B-36076E4BC335}" srcOrd="1" destOrd="0" parTransId="{73D39E80-CBC1-4CD2-81F9-10260DDB125B}" sibTransId="{1B83AFF6-AD83-4221-99DB-63DA550EAC0B}"/>
    <dgm:cxn modelId="{C96BA804-709D-4CE0-9C7B-3A47DC2EFC72}" srcId="{08E42661-C220-4388-A265-F5215284A16D}" destId="{4FA121CB-52DC-4EF5-B275-E1FC759F575A}" srcOrd="7" destOrd="0" parTransId="{3B1A7D0C-7B8E-4BA3-990C-B419967A4483}" sibTransId="{7941B219-F7C7-4E73-BB61-7C6BC10942AF}"/>
    <dgm:cxn modelId="{FAA55708-761E-E243-86EA-4BAC5AC87C57}" type="presOf" srcId="{CA171929-241A-44D5-BC1C-ADBD37568828}" destId="{9BAF6BD0-DDA6-E640-BF15-7E7223D2511F}" srcOrd="0" destOrd="0" presId="urn:microsoft.com/office/officeart/2008/layout/LinedList"/>
    <dgm:cxn modelId="{1CB34E0A-BBB0-DD46-BF91-B3B7246F3E07}" type="presOf" srcId="{A029F452-851E-4A9A-8A52-F6847ED2EDC2}" destId="{88574DB5-16F9-D445-88E5-F8C26EC3C5E7}" srcOrd="0" destOrd="0" presId="urn:microsoft.com/office/officeart/2008/layout/LinedList"/>
    <dgm:cxn modelId="{3731231F-DA80-3140-B649-848A0BD03738}" type="presOf" srcId="{1F8402B2-5310-4CB0-9F05-54AB6B14B83C}" destId="{078A0470-9F77-0445-B0E8-7090AD0C063B}" srcOrd="0" destOrd="0" presId="urn:microsoft.com/office/officeart/2008/layout/LinedList"/>
    <dgm:cxn modelId="{5C24B424-5FB8-490A-8BE3-10331B4C98C8}" srcId="{08E42661-C220-4388-A265-F5215284A16D}" destId="{E2493878-1F69-45B1-96DA-23BE70EBC489}" srcOrd="2" destOrd="0" parTransId="{1315EFAB-C0FC-4C5F-99E2-B9974F38AB01}" sibTransId="{A9B6763C-6274-4E4F-A374-D101EF32EF82}"/>
    <dgm:cxn modelId="{7BD31026-5E5D-C54A-B68E-5F2051B61034}" type="presOf" srcId="{4FA121CB-52DC-4EF5-B275-E1FC759F575A}" destId="{5715298B-7469-E042-863F-3E275366F6D2}" srcOrd="0" destOrd="0" presId="urn:microsoft.com/office/officeart/2008/layout/LinedList"/>
    <dgm:cxn modelId="{0BB65B31-3165-EB40-94CF-EFD21C186B4D}" type="presOf" srcId="{E2493878-1F69-45B1-96DA-23BE70EBC489}" destId="{6D1AED42-6D73-C847-87C7-8347C091B643}" srcOrd="0" destOrd="0" presId="urn:microsoft.com/office/officeart/2008/layout/LinedList"/>
    <dgm:cxn modelId="{E7AD9B39-D0A0-4A46-A5CA-34E653BDB6DD}" srcId="{08E42661-C220-4388-A265-F5215284A16D}" destId="{C3862AC7-27E7-492E-94CF-8A035EBFBC10}" srcOrd="14" destOrd="0" parTransId="{9E387388-7098-4E6F-B6CF-7EFCC5EC4441}" sibTransId="{0C3C076D-EC34-4F86-A22A-F2A7E2129BA5}"/>
    <dgm:cxn modelId="{AFCB443B-446E-4BBE-812C-913DDC414DA0}" srcId="{08E42661-C220-4388-A265-F5215284A16D}" destId="{CC73365D-D6F6-4BF4-945B-557D46240B54}" srcOrd="12" destOrd="0" parTransId="{EF9F9D51-571B-4C03-8880-7F5499D26C2A}" sibTransId="{B33641EC-571D-4C30-A36B-C52D07B38095}"/>
    <dgm:cxn modelId="{39F5A349-B40A-4154-B5E8-39E808E63B40}" srcId="{08E42661-C220-4388-A265-F5215284A16D}" destId="{F967E829-E4F7-44AB-A9FC-803A7DB9BA23}" srcOrd="8" destOrd="0" parTransId="{20D0903E-EB36-4D70-9F19-00F71998272F}" sibTransId="{FEA88495-F910-4D3D-A46F-BFFF0F1110E8}"/>
    <dgm:cxn modelId="{CC4DA84A-A609-41B8-BF34-FE0992987370}" srcId="{08E42661-C220-4388-A265-F5215284A16D}" destId="{CA171929-241A-44D5-BC1C-ADBD37568828}" srcOrd="6" destOrd="0" parTransId="{FAF40086-05C8-4D5A-BAB2-460F7D3ADCD6}" sibTransId="{35D3BE17-2509-4FA2-8807-8904AD38D149}"/>
    <dgm:cxn modelId="{557CB570-0A22-9F47-B16A-D221B07B2F3A}" type="presOf" srcId="{F967E829-E4F7-44AB-A9FC-803A7DB9BA23}" destId="{44B362D0-6308-6047-BF84-0584437EA8A6}" srcOrd="0" destOrd="0" presId="urn:microsoft.com/office/officeart/2008/layout/LinedList"/>
    <dgm:cxn modelId="{59D4EF74-75F5-D348-85E4-92121B5BFC5C}" type="presOf" srcId="{97B014EA-6E31-476C-ACE8-30952CA42480}" destId="{0DE6E128-569C-8043-BDAC-951EC7F34DF8}" srcOrd="0" destOrd="0" presId="urn:microsoft.com/office/officeart/2008/layout/LinedList"/>
    <dgm:cxn modelId="{69A47F7D-3A81-4380-A16F-B7E79DB4D525}" srcId="{08E42661-C220-4388-A265-F5215284A16D}" destId="{1F8402B2-5310-4CB0-9F05-54AB6B14B83C}" srcOrd="13" destOrd="0" parTransId="{8368A67D-12F9-46F1-8CC6-48CE756FEC64}" sibTransId="{DEEB2B16-E9A0-4F9A-889C-F9963B77D853}"/>
    <dgm:cxn modelId="{ADCE6F7E-AE0D-4642-BB79-512880CE1E96}" type="presOf" srcId="{5DD69347-40EE-499A-9A06-899474EBE7F4}" destId="{4C0350A4-7E04-6A4E-ABEC-11B77E8C48B8}" srcOrd="0" destOrd="0" presId="urn:microsoft.com/office/officeart/2008/layout/LinedList"/>
    <dgm:cxn modelId="{4CC11396-9DBC-43B4-9E5B-99FF9777D873}" srcId="{08E42661-C220-4388-A265-F5215284A16D}" destId="{A27234E6-1C68-45BD-976D-C57EAAE31CB0}" srcOrd="10" destOrd="0" parTransId="{90251FBF-96F6-4346-997C-F0B2FAB6BE5A}" sibTransId="{D1B00520-663D-4B04-A38C-8D574FB3D062}"/>
    <dgm:cxn modelId="{D1140F98-9AFA-4CFD-932A-5DDB0822F795}" srcId="{08E42661-C220-4388-A265-F5215284A16D}" destId="{A89A3BD8-CFD0-49C1-A3C6-26D37F5267D0}" srcOrd="0" destOrd="0" parTransId="{5B6922B8-4956-407C-B567-36E7BFC05067}" sibTransId="{315BEF2D-B255-4537-AFAB-4354F2124945}"/>
    <dgm:cxn modelId="{D7374C9D-B810-48AB-B1B8-D1EEE895ACC9}" srcId="{08E42661-C220-4388-A265-F5215284A16D}" destId="{1DC6D24D-5AAB-4D1A-9384-FF380A7112C2}" srcOrd="5" destOrd="0" parTransId="{D24CEFD7-484A-47E1-8EB2-72FC9574F279}" sibTransId="{814092A5-88F2-4AC3-B129-8CD915CEB62A}"/>
    <dgm:cxn modelId="{792BF0A0-3EFA-6544-A075-E8D9F7D6079F}" type="presOf" srcId="{08E42661-C220-4388-A265-F5215284A16D}" destId="{F33062F5-E904-D549-9C03-8072819AC012}" srcOrd="0" destOrd="0" presId="urn:microsoft.com/office/officeart/2008/layout/LinedList"/>
    <dgm:cxn modelId="{21CEF3AC-BE0C-2E45-83D5-FBCB5972CE46}" type="presOf" srcId="{BC5B6695-A053-4E8A-B00B-36076E4BC335}" destId="{6134857B-36B5-5F49-BE0B-13AA15D952C3}" srcOrd="0" destOrd="0" presId="urn:microsoft.com/office/officeart/2008/layout/LinedList"/>
    <dgm:cxn modelId="{707394C2-E55B-466B-B355-9CE782B5C2E2}" srcId="{08E42661-C220-4388-A265-F5215284A16D}" destId="{5DD69347-40EE-499A-9A06-899474EBE7F4}" srcOrd="3" destOrd="0" parTransId="{24A5F5A3-C3F3-4285-8374-836859CA8538}" sibTransId="{84A481E3-2A56-44C7-93A4-A2526F08E36A}"/>
    <dgm:cxn modelId="{7CF3DAC6-C7BA-7E47-8B8F-A7ED568C16D7}" type="presOf" srcId="{A27234E6-1C68-45BD-976D-C57EAAE31CB0}" destId="{9155961D-0EDC-C04A-97C6-BEC0538DF114}" srcOrd="0" destOrd="0" presId="urn:microsoft.com/office/officeart/2008/layout/LinedList"/>
    <dgm:cxn modelId="{70FDB3CB-2408-1945-A830-7BD73B9D3A57}" type="presOf" srcId="{2A538104-016D-49C4-AE61-9839F8158D5F}" destId="{65F9F2F2-C5AB-8E4B-B086-AABA38D3FE82}" srcOrd="0" destOrd="0" presId="urn:microsoft.com/office/officeart/2008/layout/LinedList"/>
    <dgm:cxn modelId="{81BB97CE-0958-47C3-A71E-0774ADDE0ECF}" srcId="{08E42661-C220-4388-A265-F5215284A16D}" destId="{A029F452-851E-4A9A-8A52-F6847ED2EDC2}" srcOrd="11" destOrd="0" parTransId="{F7421498-9F3B-4731-B460-CB776066C5F3}" sibTransId="{FA29DDB1-6CD3-48D1-9A5B-B14A593B4C18}"/>
    <dgm:cxn modelId="{B26D77D1-AFC3-E447-A211-C4276910D844}" type="presOf" srcId="{C3862AC7-27E7-492E-94CF-8A035EBFBC10}" destId="{18265C16-DC9A-1B40-950B-B02B62A4D045}" srcOrd="0" destOrd="0" presId="urn:microsoft.com/office/officeart/2008/layout/LinedList"/>
    <dgm:cxn modelId="{FEC63DD6-6193-4B9E-824F-2DA4609165C0}" srcId="{08E42661-C220-4388-A265-F5215284A16D}" destId="{2A538104-016D-49C4-AE61-9839F8158D5F}" srcOrd="4" destOrd="0" parTransId="{946E1CD6-4612-47D5-94E3-75188DDDA890}" sibTransId="{8A72160A-AB45-4C1A-8463-BE070417B54D}"/>
    <dgm:cxn modelId="{4CB717D8-2598-064B-8619-6AF07D5B9AFC}" type="presOf" srcId="{1DC6D24D-5AAB-4D1A-9384-FF380A7112C2}" destId="{F231C432-2D89-E248-826B-97948170DC29}" srcOrd="0" destOrd="0" presId="urn:microsoft.com/office/officeart/2008/layout/LinedList"/>
    <dgm:cxn modelId="{EC8DD7E2-7D50-44DF-8DE2-8AAD10A454DF}" srcId="{08E42661-C220-4388-A265-F5215284A16D}" destId="{97B014EA-6E31-476C-ACE8-30952CA42480}" srcOrd="9" destOrd="0" parTransId="{51B47CA6-C696-4364-800B-89343A56DC23}" sibTransId="{75A4CD7B-6AB0-475D-B316-469A51080343}"/>
    <dgm:cxn modelId="{596EA9E6-4779-1A49-AA28-43CB3662B6F2}" type="presOf" srcId="{CC73365D-D6F6-4BF4-945B-557D46240B54}" destId="{316B8E66-3FC1-1A46-A256-0E1881493203}" srcOrd="0" destOrd="0" presId="urn:microsoft.com/office/officeart/2008/layout/LinedList"/>
    <dgm:cxn modelId="{F22C20FE-1CEE-A84B-8B09-1725D3AB1E3C}" type="presOf" srcId="{A89A3BD8-CFD0-49C1-A3C6-26D37F5267D0}" destId="{4AA8C32B-4304-D34C-8ADE-5720B6A9C9EE}" srcOrd="0" destOrd="0" presId="urn:microsoft.com/office/officeart/2008/layout/LinedList"/>
    <dgm:cxn modelId="{5280433B-17BB-D342-993A-FF31498A50B5}" type="presParOf" srcId="{F33062F5-E904-D549-9C03-8072819AC012}" destId="{18452BD6-8E0B-5243-89C6-2E1076B1EBF7}" srcOrd="0" destOrd="0" presId="urn:microsoft.com/office/officeart/2008/layout/LinedList"/>
    <dgm:cxn modelId="{55A410AA-597E-0F4F-86E7-77B2BD1B728C}" type="presParOf" srcId="{F33062F5-E904-D549-9C03-8072819AC012}" destId="{F9BF710E-5FEE-D841-B9FA-3FC91B5C335F}" srcOrd="1" destOrd="0" presId="urn:microsoft.com/office/officeart/2008/layout/LinedList"/>
    <dgm:cxn modelId="{E0B7E72B-BE4B-DD4D-8302-6A1F9FFC554D}" type="presParOf" srcId="{F9BF710E-5FEE-D841-B9FA-3FC91B5C335F}" destId="{4AA8C32B-4304-D34C-8ADE-5720B6A9C9EE}" srcOrd="0" destOrd="0" presId="urn:microsoft.com/office/officeart/2008/layout/LinedList"/>
    <dgm:cxn modelId="{EE811301-4ECF-484C-A23B-285B7F0AF46F}" type="presParOf" srcId="{F9BF710E-5FEE-D841-B9FA-3FC91B5C335F}" destId="{E32C345E-976A-2E4B-84F7-91A3C977E0DE}" srcOrd="1" destOrd="0" presId="urn:microsoft.com/office/officeart/2008/layout/LinedList"/>
    <dgm:cxn modelId="{E0488B08-0040-D744-B911-06AB5E54CF61}" type="presParOf" srcId="{F33062F5-E904-D549-9C03-8072819AC012}" destId="{D96E1101-97D8-3849-8BFC-060133198E54}" srcOrd="2" destOrd="0" presId="urn:microsoft.com/office/officeart/2008/layout/LinedList"/>
    <dgm:cxn modelId="{FB0113CB-F463-3A4C-8B4A-E6A944FE42CE}" type="presParOf" srcId="{F33062F5-E904-D549-9C03-8072819AC012}" destId="{C2269138-06A0-8941-BA3E-480553F3E4DA}" srcOrd="3" destOrd="0" presId="urn:microsoft.com/office/officeart/2008/layout/LinedList"/>
    <dgm:cxn modelId="{39561018-D68E-974E-9ED4-27567D5AFE4C}" type="presParOf" srcId="{C2269138-06A0-8941-BA3E-480553F3E4DA}" destId="{6134857B-36B5-5F49-BE0B-13AA15D952C3}" srcOrd="0" destOrd="0" presId="urn:microsoft.com/office/officeart/2008/layout/LinedList"/>
    <dgm:cxn modelId="{5B4C6614-70ED-654A-9F97-17880DFD1CB1}" type="presParOf" srcId="{C2269138-06A0-8941-BA3E-480553F3E4DA}" destId="{441F8C27-B3D6-0C45-88D5-C5F80421ED63}" srcOrd="1" destOrd="0" presId="urn:microsoft.com/office/officeart/2008/layout/LinedList"/>
    <dgm:cxn modelId="{FDE96EA7-60C2-2941-BBCC-9639DB485DAA}" type="presParOf" srcId="{F33062F5-E904-D549-9C03-8072819AC012}" destId="{08367163-DCD9-4542-AD7C-92D98B7EED67}" srcOrd="4" destOrd="0" presId="urn:microsoft.com/office/officeart/2008/layout/LinedList"/>
    <dgm:cxn modelId="{9F2921E3-8613-6641-9810-936CB4973229}" type="presParOf" srcId="{F33062F5-E904-D549-9C03-8072819AC012}" destId="{A1FCAB64-8678-2B44-BB2C-B853A6C414F2}" srcOrd="5" destOrd="0" presId="urn:microsoft.com/office/officeart/2008/layout/LinedList"/>
    <dgm:cxn modelId="{E90B04ED-B032-1A47-8281-0ABECE5051C9}" type="presParOf" srcId="{A1FCAB64-8678-2B44-BB2C-B853A6C414F2}" destId="{6D1AED42-6D73-C847-87C7-8347C091B643}" srcOrd="0" destOrd="0" presId="urn:microsoft.com/office/officeart/2008/layout/LinedList"/>
    <dgm:cxn modelId="{DBE4DB9E-2BEA-F940-8C2A-3F6261A7EC0B}" type="presParOf" srcId="{A1FCAB64-8678-2B44-BB2C-B853A6C414F2}" destId="{043A885E-A560-3743-865A-2F672786D004}" srcOrd="1" destOrd="0" presId="urn:microsoft.com/office/officeart/2008/layout/LinedList"/>
    <dgm:cxn modelId="{D52474FE-C292-5B42-AEE6-B3F9F14646F5}" type="presParOf" srcId="{F33062F5-E904-D549-9C03-8072819AC012}" destId="{4BF44330-B375-0847-AB1E-9A725FB5342D}" srcOrd="6" destOrd="0" presId="urn:microsoft.com/office/officeart/2008/layout/LinedList"/>
    <dgm:cxn modelId="{6BF22E16-D418-024F-89F8-71BAAA167049}" type="presParOf" srcId="{F33062F5-E904-D549-9C03-8072819AC012}" destId="{A72E9618-D8C9-364D-AC9F-FBB691CCDC52}" srcOrd="7" destOrd="0" presId="urn:microsoft.com/office/officeart/2008/layout/LinedList"/>
    <dgm:cxn modelId="{E8C54278-7D86-6F46-8708-F7CED47A79DF}" type="presParOf" srcId="{A72E9618-D8C9-364D-AC9F-FBB691CCDC52}" destId="{4C0350A4-7E04-6A4E-ABEC-11B77E8C48B8}" srcOrd="0" destOrd="0" presId="urn:microsoft.com/office/officeart/2008/layout/LinedList"/>
    <dgm:cxn modelId="{01D60E17-F986-914F-9589-BBFEFE15DB11}" type="presParOf" srcId="{A72E9618-D8C9-364D-AC9F-FBB691CCDC52}" destId="{958A1C97-F728-2F40-A670-7B5069BD31CC}" srcOrd="1" destOrd="0" presId="urn:microsoft.com/office/officeart/2008/layout/LinedList"/>
    <dgm:cxn modelId="{D256DF5D-B608-CB46-ACE5-CAFC4524FFDA}" type="presParOf" srcId="{F33062F5-E904-D549-9C03-8072819AC012}" destId="{4930583F-C362-A74C-A5C3-EA227BCAFD7C}" srcOrd="8" destOrd="0" presId="urn:microsoft.com/office/officeart/2008/layout/LinedList"/>
    <dgm:cxn modelId="{836C19BA-B03A-914E-9B3F-FA12DFB20E4D}" type="presParOf" srcId="{F33062F5-E904-D549-9C03-8072819AC012}" destId="{803BC040-75CD-4A48-A8D5-E8F6948DDCE4}" srcOrd="9" destOrd="0" presId="urn:microsoft.com/office/officeart/2008/layout/LinedList"/>
    <dgm:cxn modelId="{842CF880-D2ED-454A-A8CC-D8285C1A4AF6}" type="presParOf" srcId="{803BC040-75CD-4A48-A8D5-E8F6948DDCE4}" destId="{65F9F2F2-C5AB-8E4B-B086-AABA38D3FE82}" srcOrd="0" destOrd="0" presId="urn:microsoft.com/office/officeart/2008/layout/LinedList"/>
    <dgm:cxn modelId="{111D3C62-ADF9-4248-BFC5-A9F7BC57D229}" type="presParOf" srcId="{803BC040-75CD-4A48-A8D5-E8F6948DDCE4}" destId="{044463CE-5421-9343-80EE-7A81C2405BAF}" srcOrd="1" destOrd="0" presId="urn:microsoft.com/office/officeart/2008/layout/LinedList"/>
    <dgm:cxn modelId="{329F6A49-F6DD-CC45-B5AF-3139AD68D64B}" type="presParOf" srcId="{F33062F5-E904-D549-9C03-8072819AC012}" destId="{F9CEF61A-964A-194F-93C3-7A0B0E25AE02}" srcOrd="10" destOrd="0" presId="urn:microsoft.com/office/officeart/2008/layout/LinedList"/>
    <dgm:cxn modelId="{1346ED8D-02F4-6B4B-9D46-D7D8030B8612}" type="presParOf" srcId="{F33062F5-E904-D549-9C03-8072819AC012}" destId="{F455ADFF-48BF-0D48-8FB8-FD70AFFBD482}" srcOrd="11" destOrd="0" presId="urn:microsoft.com/office/officeart/2008/layout/LinedList"/>
    <dgm:cxn modelId="{1C968DC3-59C6-B84B-98C8-EC8D60603FE8}" type="presParOf" srcId="{F455ADFF-48BF-0D48-8FB8-FD70AFFBD482}" destId="{F231C432-2D89-E248-826B-97948170DC29}" srcOrd="0" destOrd="0" presId="urn:microsoft.com/office/officeart/2008/layout/LinedList"/>
    <dgm:cxn modelId="{4CD5C50B-67D0-3140-9A7C-D8D413A38182}" type="presParOf" srcId="{F455ADFF-48BF-0D48-8FB8-FD70AFFBD482}" destId="{CA009DD9-0DF8-7447-B409-A140C86133F4}" srcOrd="1" destOrd="0" presId="urn:microsoft.com/office/officeart/2008/layout/LinedList"/>
    <dgm:cxn modelId="{10CBC05A-5996-1F42-BBBC-F451402B29FB}" type="presParOf" srcId="{F33062F5-E904-D549-9C03-8072819AC012}" destId="{35153FD0-EE38-5C4C-A7AA-8940ABE8F5F8}" srcOrd="12" destOrd="0" presId="urn:microsoft.com/office/officeart/2008/layout/LinedList"/>
    <dgm:cxn modelId="{6C5C1508-F23D-DC49-A164-6F3D574E79D7}" type="presParOf" srcId="{F33062F5-E904-D549-9C03-8072819AC012}" destId="{2EF93501-FBFF-1D4E-A13D-A9E2D1E7CEC9}" srcOrd="13" destOrd="0" presId="urn:microsoft.com/office/officeart/2008/layout/LinedList"/>
    <dgm:cxn modelId="{1375C124-F0FC-C941-BCF8-9F1DFB2A7272}" type="presParOf" srcId="{2EF93501-FBFF-1D4E-A13D-A9E2D1E7CEC9}" destId="{9BAF6BD0-DDA6-E640-BF15-7E7223D2511F}" srcOrd="0" destOrd="0" presId="urn:microsoft.com/office/officeart/2008/layout/LinedList"/>
    <dgm:cxn modelId="{5C980E98-A6BB-9547-B38E-2A4D9C2F781C}" type="presParOf" srcId="{2EF93501-FBFF-1D4E-A13D-A9E2D1E7CEC9}" destId="{1A59469F-4798-7149-ACE2-7A2C834696C2}" srcOrd="1" destOrd="0" presId="urn:microsoft.com/office/officeart/2008/layout/LinedList"/>
    <dgm:cxn modelId="{BBC0B96A-38F3-C14A-9D9A-F0C55D3A4A35}" type="presParOf" srcId="{F33062F5-E904-D549-9C03-8072819AC012}" destId="{3DDEC02E-726D-FA4B-B816-0D92404A49F4}" srcOrd="14" destOrd="0" presId="urn:microsoft.com/office/officeart/2008/layout/LinedList"/>
    <dgm:cxn modelId="{AF5CD174-5838-AD4A-AB56-51D47B937782}" type="presParOf" srcId="{F33062F5-E904-D549-9C03-8072819AC012}" destId="{1631A313-303C-E645-8CFF-4229DE97EAD2}" srcOrd="15" destOrd="0" presId="urn:microsoft.com/office/officeart/2008/layout/LinedList"/>
    <dgm:cxn modelId="{78F7AFE7-9771-D745-AE20-3E91DF1BF413}" type="presParOf" srcId="{1631A313-303C-E645-8CFF-4229DE97EAD2}" destId="{5715298B-7469-E042-863F-3E275366F6D2}" srcOrd="0" destOrd="0" presId="urn:microsoft.com/office/officeart/2008/layout/LinedList"/>
    <dgm:cxn modelId="{D5022A11-4E09-BB43-8C7A-9493323E6131}" type="presParOf" srcId="{1631A313-303C-E645-8CFF-4229DE97EAD2}" destId="{C1FF5035-5B3F-F648-83EE-AA9B7A9381C6}" srcOrd="1" destOrd="0" presId="urn:microsoft.com/office/officeart/2008/layout/LinedList"/>
    <dgm:cxn modelId="{DF8E4C42-EA58-B147-93E2-47620D796C16}" type="presParOf" srcId="{F33062F5-E904-D549-9C03-8072819AC012}" destId="{DA551205-6EF4-A640-9EEB-5C110FB2AD92}" srcOrd="16" destOrd="0" presId="urn:microsoft.com/office/officeart/2008/layout/LinedList"/>
    <dgm:cxn modelId="{A237FC86-59E2-D54F-9D22-268E949E8277}" type="presParOf" srcId="{F33062F5-E904-D549-9C03-8072819AC012}" destId="{54AA0C91-9B60-F645-ABCC-3E38850E998A}" srcOrd="17" destOrd="0" presId="urn:microsoft.com/office/officeart/2008/layout/LinedList"/>
    <dgm:cxn modelId="{E5F7C43B-7D21-684B-977D-D10E8679C42D}" type="presParOf" srcId="{54AA0C91-9B60-F645-ABCC-3E38850E998A}" destId="{44B362D0-6308-6047-BF84-0584437EA8A6}" srcOrd="0" destOrd="0" presId="urn:microsoft.com/office/officeart/2008/layout/LinedList"/>
    <dgm:cxn modelId="{202772B0-2299-344F-A8A9-10B383B1E97F}" type="presParOf" srcId="{54AA0C91-9B60-F645-ABCC-3E38850E998A}" destId="{098715AA-00F0-894D-BF31-E9201D88CFD9}" srcOrd="1" destOrd="0" presId="urn:microsoft.com/office/officeart/2008/layout/LinedList"/>
    <dgm:cxn modelId="{6CB293A4-9B52-7042-AC89-3576EA0091F0}" type="presParOf" srcId="{F33062F5-E904-D549-9C03-8072819AC012}" destId="{B147D105-4A4A-2C45-86E3-B1EA5349C70A}" srcOrd="18" destOrd="0" presId="urn:microsoft.com/office/officeart/2008/layout/LinedList"/>
    <dgm:cxn modelId="{656CDC32-080B-F441-947B-57C9C3D9CD5D}" type="presParOf" srcId="{F33062F5-E904-D549-9C03-8072819AC012}" destId="{44213954-B5A8-2747-A83B-CE1D3F2F893E}" srcOrd="19" destOrd="0" presId="urn:microsoft.com/office/officeart/2008/layout/LinedList"/>
    <dgm:cxn modelId="{0F993472-CC4F-3A48-A533-F22D1362189F}" type="presParOf" srcId="{44213954-B5A8-2747-A83B-CE1D3F2F893E}" destId="{0DE6E128-569C-8043-BDAC-951EC7F34DF8}" srcOrd="0" destOrd="0" presId="urn:microsoft.com/office/officeart/2008/layout/LinedList"/>
    <dgm:cxn modelId="{FFB29230-42EC-0645-A0BC-B04001259AFF}" type="presParOf" srcId="{44213954-B5A8-2747-A83B-CE1D3F2F893E}" destId="{B6DFA3F9-446A-1249-9506-2A640A2A2B68}" srcOrd="1" destOrd="0" presId="urn:microsoft.com/office/officeart/2008/layout/LinedList"/>
    <dgm:cxn modelId="{5E6586B8-733C-3D43-BDEA-D9566F645CEA}" type="presParOf" srcId="{F33062F5-E904-D549-9C03-8072819AC012}" destId="{97DB50AB-A214-514E-920D-6AE5B901DA5C}" srcOrd="20" destOrd="0" presId="urn:microsoft.com/office/officeart/2008/layout/LinedList"/>
    <dgm:cxn modelId="{5B63E90C-0D60-0D49-AFAC-F293A3CBFDBD}" type="presParOf" srcId="{F33062F5-E904-D549-9C03-8072819AC012}" destId="{3EF7015A-0D8D-4E4E-9EDA-855F243DEAA1}" srcOrd="21" destOrd="0" presId="urn:microsoft.com/office/officeart/2008/layout/LinedList"/>
    <dgm:cxn modelId="{A9818219-2FD3-E044-9623-18B0CF8A5FEA}" type="presParOf" srcId="{3EF7015A-0D8D-4E4E-9EDA-855F243DEAA1}" destId="{9155961D-0EDC-C04A-97C6-BEC0538DF114}" srcOrd="0" destOrd="0" presId="urn:microsoft.com/office/officeart/2008/layout/LinedList"/>
    <dgm:cxn modelId="{2D2C9663-38E0-6945-8C4B-6C2FFC9C4038}" type="presParOf" srcId="{3EF7015A-0D8D-4E4E-9EDA-855F243DEAA1}" destId="{AC243C8B-F26D-4642-91E4-2ACAF4829E76}" srcOrd="1" destOrd="0" presId="urn:microsoft.com/office/officeart/2008/layout/LinedList"/>
    <dgm:cxn modelId="{975CAEC8-0EEF-2140-9F7C-D0ADE6124666}" type="presParOf" srcId="{F33062F5-E904-D549-9C03-8072819AC012}" destId="{CB201E12-18A9-EF4B-8B42-0D1F2B350CC3}" srcOrd="22" destOrd="0" presId="urn:microsoft.com/office/officeart/2008/layout/LinedList"/>
    <dgm:cxn modelId="{907562A1-9A21-E440-A316-B2C4B09FAF4A}" type="presParOf" srcId="{F33062F5-E904-D549-9C03-8072819AC012}" destId="{D51D7D3B-A98C-1E47-BCD0-D42F8787B429}" srcOrd="23" destOrd="0" presId="urn:microsoft.com/office/officeart/2008/layout/LinedList"/>
    <dgm:cxn modelId="{260B6CBF-FAEB-F94D-AE83-5B52901A96D3}" type="presParOf" srcId="{D51D7D3B-A98C-1E47-BCD0-D42F8787B429}" destId="{88574DB5-16F9-D445-88E5-F8C26EC3C5E7}" srcOrd="0" destOrd="0" presId="urn:microsoft.com/office/officeart/2008/layout/LinedList"/>
    <dgm:cxn modelId="{722997F6-7B77-5B48-BACC-F9DF621AB18D}" type="presParOf" srcId="{D51D7D3B-A98C-1E47-BCD0-D42F8787B429}" destId="{AC5413A7-E3AF-F143-AE90-17A11F030375}" srcOrd="1" destOrd="0" presId="urn:microsoft.com/office/officeart/2008/layout/LinedList"/>
    <dgm:cxn modelId="{5773A73B-176B-794B-8DDA-59F3AF6BC6C9}" type="presParOf" srcId="{F33062F5-E904-D549-9C03-8072819AC012}" destId="{2768AD80-E4A2-1341-8C35-83A78255723E}" srcOrd="24" destOrd="0" presId="urn:microsoft.com/office/officeart/2008/layout/LinedList"/>
    <dgm:cxn modelId="{ED3D8EC9-2B8B-F644-B9DA-357AC24A0ADC}" type="presParOf" srcId="{F33062F5-E904-D549-9C03-8072819AC012}" destId="{B1796584-D86E-E743-98B2-D9F9586D8E6B}" srcOrd="25" destOrd="0" presId="urn:microsoft.com/office/officeart/2008/layout/LinedList"/>
    <dgm:cxn modelId="{7CA95D78-40B6-6744-8F5F-37B25F0877E3}" type="presParOf" srcId="{B1796584-D86E-E743-98B2-D9F9586D8E6B}" destId="{316B8E66-3FC1-1A46-A256-0E1881493203}" srcOrd="0" destOrd="0" presId="urn:microsoft.com/office/officeart/2008/layout/LinedList"/>
    <dgm:cxn modelId="{AE8CC100-79CE-C64A-AE53-8E65FCFF56E0}" type="presParOf" srcId="{B1796584-D86E-E743-98B2-D9F9586D8E6B}" destId="{4A80B70D-B676-1E4F-B24D-5D2C705DD93F}" srcOrd="1" destOrd="0" presId="urn:microsoft.com/office/officeart/2008/layout/LinedList"/>
    <dgm:cxn modelId="{5C1D652B-F213-5E42-B6BD-2DB8934B2DC6}" type="presParOf" srcId="{F33062F5-E904-D549-9C03-8072819AC012}" destId="{B45FB2C6-93C8-074E-8F30-873A2A076F82}" srcOrd="26" destOrd="0" presId="urn:microsoft.com/office/officeart/2008/layout/LinedList"/>
    <dgm:cxn modelId="{E5957BE7-5D85-5B44-9973-94147C38B391}" type="presParOf" srcId="{F33062F5-E904-D549-9C03-8072819AC012}" destId="{8A92DBB2-7840-604F-BE09-177424DA45BC}" srcOrd="27" destOrd="0" presId="urn:microsoft.com/office/officeart/2008/layout/LinedList"/>
    <dgm:cxn modelId="{FA30335F-2459-1D41-B602-A59DFCDEFE49}" type="presParOf" srcId="{8A92DBB2-7840-604F-BE09-177424DA45BC}" destId="{078A0470-9F77-0445-B0E8-7090AD0C063B}" srcOrd="0" destOrd="0" presId="urn:microsoft.com/office/officeart/2008/layout/LinedList"/>
    <dgm:cxn modelId="{6F7A19A6-9097-7A42-A33D-ACE95BE168C0}" type="presParOf" srcId="{8A92DBB2-7840-604F-BE09-177424DA45BC}" destId="{E454378C-67C3-344B-819A-57BDFF29CD8A}" srcOrd="1" destOrd="0" presId="urn:microsoft.com/office/officeart/2008/layout/LinedList"/>
    <dgm:cxn modelId="{DEBA3FED-5169-BE46-8277-892E3ACFB1F3}" type="presParOf" srcId="{F33062F5-E904-D549-9C03-8072819AC012}" destId="{A67C8F6F-E18E-A849-B0F8-5466DE3377C0}" srcOrd="28" destOrd="0" presId="urn:microsoft.com/office/officeart/2008/layout/LinedList"/>
    <dgm:cxn modelId="{81D3EA02-7F6C-6649-955F-623CBBEEEBC5}" type="presParOf" srcId="{F33062F5-E904-D549-9C03-8072819AC012}" destId="{EB3A07A1-5420-C644-91E7-D8A0BC675B11}" srcOrd="29" destOrd="0" presId="urn:microsoft.com/office/officeart/2008/layout/LinedList"/>
    <dgm:cxn modelId="{FAAF0FFB-0C84-F848-892E-AE5277202BE6}" type="presParOf" srcId="{EB3A07A1-5420-C644-91E7-D8A0BC675B11}" destId="{18265C16-DC9A-1B40-950B-B02B62A4D045}" srcOrd="0" destOrd="0" presId="urn:microsoft.com/office/officeart/2008/layout/LinedList"/>
    <dgm:cxn modelId="{AF63104B-63D8-CA49-B9A3-B25EB6C615B7}" type="presParOf" srcId="{EB3A07A1-5420-C644-91E7-D8A0BC675B11}" destId="{7C96EF58-D0E4-5D4E-9FAF-B1BDEC0732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BDB464-D27D-44AD-A129-97A40E9FB73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30A927-DCE9-4AAF-BB18-25F3AC38E036}">
      <dgm:prSet/>
      <dgm:spPr/>
      <dgm:t>
        <a:bodyPr/>
        <a:lstStyle/>
        <a:p>
          <a:r>
            <a:rPr lang="en-US" b="1"/>
            <a:t>Forward Position: </a:t>
          </a:r>
          <a:endParaRPr lang="en-US"/>
        </a:p>
      </dgm:t>
    </dgm:pt>
    <dgm:pt modelId="{ACE57A6A-37AD-4539-B88B-F6633D2F8B5E}" type="parTrans" cxnId="{2654399A-781A-47F1-B173-8C1D5ECEF713}">
      <dgm:prSet/>
      <dgm:spPr/>
      <dgm:t>
        <a:bodyPr/>
        <a:lstStyle/>
        <a:p>
          <a:endParaRPr lang="en-US"/>
        </a:p>
      </dgm:t>
    </dgm:pt>
    <dgm:pt modelId="{16E7546E-FF04-4478-A52C-F915BBCE95F0}" type="sibTrans" cxnId="{2654399A-781A-47F1-B173-8C1D5ECEF713}">
      <dgm:prSet/>
      <dgm:spPr/>
      <dgm:t>
        <a:bodyPr/>
        <a:lstStyle/>
        <a:p>
          <a:endParaRPr lang="en-US"/>
        </a:p>
      </dgm:t>
    </dgm:pt>
    <dgm:pt modelId="{60EF17D4-21D6-48B5-AC96-3806EA0C87C9}">
      <dgm:prSet/>
      <dgm:spPr/>
      <dgm:t>
        <a:bodyPr/>
        <a:lstStyle/>
        <a:p>
          <a:r>
            <a:rPr lang="en-US"/>
            <a:t>Shooting, </a:t>
          </a:r>
        </a:p>
      </dgm:t>
    </dgm:pt>
    <dgm:pt modelId="{8D50B8C6-69C6-4ACE-937D-6661F8BF805B}" type="parTrans" cxnId="{1925093B-BAED-4A1F-A53A-3B955C7ADD41}">
      <dgm:prSet/>
      <dgm:spPr/>
      <dgm:t>
        <a:bodyPr/>
        <a:lstStyle/>
        <a:p>
          <a:endParaRPr lang="en-US"/>
        </a:p>
      </dgm:t>
    </dgm:pt>
    <dgm:pt modelId="{F2BE8462-1DD4-48B3-BBD2-8153958C9E2A}" type="sibTrans" cxnId="{1925093B-BAED-4A1F-A53A-3B955C7ADD41}">
      <dgm:prSet/>
      <dgm:spPr/>
      <dgm:t>
        <a:bodyPr/>
        <a:lstStyle/>
        <a:p>
          <a:endParaRPr lang="en-US"/>
        </a:p>
      </dgm:t>
    </dgm:pt>
    <dgm:pt modelId="{A86B7D19-51D2-4801-9019-B11E1EC841F3}">
      <dgm:prSet/>
      <dgm:spPr/>
      <dgm:t>
        <a:bodyPr/>
        <a:lstStyle/>
        <a:p>
          <a:r>
            <a:rPr lang="en-US"/>
            <a:t>mentality_positioning, </a:t>
          </a:r>
        </a:p>
      </dgm:t>
    </dgm:pt>
    <dgm:pt modelId="{7BF7B277-77E1-4C51-BE87-154418856783}" type="parTrans" cxnId="{B6FB2196-09E3-43E3-8FE0-AC3D6704C94F}">
      <dgm:prSet/>
      <dgm:spPr/>
      <dgm:t>
        <a:bodyPr/>
        <a:lstStyle/>
        <a:p>
          <a:endParaRPr lang="en-US"/>
        </a:p>
      </dgm:t>
    </dgm:pt>
    <dgm:pt modelId="{EFA48191-1D38-46BF-A053-D524A4FF5713}" type="sibTrans" cxnId="{B6FB2196-09E3-43E3-8FE0-AC3D6704C94F}">
      <dgm:prSet/>
      <dgm:spPr/>
      <dgm:t>
        <a:bodyPr/>
        <a:lstStyle/>
        <a:p>
          <a:endParaRPr lang="en-US"/>
        </a:p>
      </dgm:t>
    </dgm:pt>
    <dgm:pt modelId="{13D15C13-926A-41B6-A816-D5FE6BFF964B}">
      <dgm:prSet/>
      <dgm:spPr/>
      <dgm:t>
        <a:bodyPr/>
        <a:lstStyle/>
        <a:p>
          <a:r>
            <a:rPr lang="en-US"/>
            <a:t>movement_reactions, </a:t>
          </a:r>
        </a:p>
      </dgm:t>
    </dgm:pt>
    <dgm:pt modelId="{93F87716-5218-4261-ACA4-CE440DF50E0C}" type="parTrans" cxnId="{882DA6A1-16C6-459C-BE4C-2B03AC8A5DB0}">
      <dgm:prSet/>
      <dgm:spPr/>
      <dgm:t>
        <a:bodyPr/>
        <a:lstStyle/>
        <a:p>
          <a:endParaRPr lang="en-US"/>
        </a:p>
      </dgm:t>
    </dgm:pt>
    <dgm:pt modelId="{DF10EB6C-7CE1-40ED-9602-EA786B67D9B6}" type="sibTrans" cxnId="{882DA6A1-16C6-459C-BE4C-2B03AC8A5DB0}">
      <dgm:prSet/>
      <dgm:spPr/>
      <dgm:t>
        <a:bodyPr/>
        <a:lstStyle/>
        <a:p>
          <a:endParaRPr lang="en-US"/>
        </a:p>
      </dgm:t>
    </dgm:pt>
    <dgm:pt modelId="{567EEA73-4FA6-4F3B-98FD-511C126A10EB}">
      <dgm:prSet/>
      <dgm:spPr/>
      <dgm:t>
        <a:bodyPr/>
        <a:lstStyle/>
        <a:p>
          <a:r>
            <a:rPr lang="en-US"/>
            <a:t>skill_ball_control, </a:t>
          </a:r>
        </a:p>
      </dgm:t>
    </dgm:pt>
    <dgm:pt modelId="{0FE91E95-FF2D-4D54-B6B5-ECE2736186A6}" type="parTrans" cxnId="{920CA09C-489F-403C-94A5-CEBBBCC7E2AE}">
      <dgm:prSet/>
      <dgm:spPr/>
      <dgm:t>
        <a:bodyPr/>
        <a:lstStyle/>
        <a:p>
          <a:endParaRPr lang="en-US"/>
        </a:p>
      </dgm:t>
    </dgm:pt>
    <dgm:pt modelId="{4466E49D-0525-4747-99DE-1FED82F74AA2}" type="sibTrans" cxnId="{920CA09C-489F-403C-94A5-CEBBBCC7E2AE}">
      <dgm:prSet/>
      <dgm:spPr/>
      <dgm:t>
        <a:bodyPr/>
        <a:lstStyle/>
        <a:p>
          <a:endParaRPr lang="en-US"/>
        </a:p>
      </dgm:t>
    </dgm:pt>
    <dgm:pt modelId="{3AD99663-A96D-473A-AABD-4340FEF276BD}">
      <dgm:prSet/>
      <dgm:spPr/>
      <dgm:t>
        <a:bodyPr/>
        <a:lstStyle/>
        <a:p>
          <a:r>
            <a:rPr lang="en-US"/>
            <a:t>attacking_finishing, </a:t>
          </a:r>
        </a:p>
      </dgm:t>
    </dgm:pt>
    <dgm:pt modelId="{70FA3A2A-657A-44BF-9D59-679B8C17E1ED}" type="parTrans" cxnId="{0155A984-8136-4387-B0E9-8C69F32B8CEB}">
      <dgm:prSet/>
      <dgm:spPr/>
      <dgm:t>
        <a:bodyPr/>
        <a:lstStyle/>
        <a:p>
          <a:endParaRPr lang="en-US"/>
        </a:p>
      </dgm:t>
    </dgm:pt>
    <dgm:pt modelId="{988CE762-2818-4741-A11B-05911424137A}" type="sibTrans" cxnId="{0155A984-8136-4387-B0E9-8C69F32B8CEB}">
      <dgm:prSet/>
      <dgm:spPr/>
      <dgm:t>
        <a:bodyPr/>
        <a:lstStyle/>
        <a:p>
          <a:endParaRPr lang="en-US"/>
        </a:p>
      </dgm:t>
    </dgm:pt>
    <dgm:pt modelId="{D4333BF4-66C6-4BD9-B0AD-DBEA092F9BED}">
      <dgm:prSet/>
      <dgm:spPr/>
      <dgm:t>
        <a:bodyPr/>
        <a:lstStyle/>
        <a:p>
          <a:r>
            <a:rPr lang="en-US"/>
            <a:t>dribbling, mentality_composure, </a:t>
          </a:r>
        </a:p>
      </dgm:t>
    </dgm:pt>
    <dgm:pt modelId="{E4EA88BA-0622-42DA-B704-D3E336774EB7}" type="parTrans" cxnId="{885A4A5E-6E16-4174-AC76-7F6C05348972}">
      <dgm:prSet/>
      <dgm:spPr/>
      <dgm:t>
        <a:bodyPr/>
        <a:lstStyle/>
        <a:p>
          <a:endParaRPr lang="en-US"/>
        </a:p>
      </dgm:t>
    </dgm:pt>
    <dgm:pt modelId="{26C9D24A-59F7-4DE4-A533-57982267ABC2}" type="sibTrans" cxnId="{885A4A5E-6E16-4174-AC76-7F6C05348972}">
      <dgm:prSet/>
      <dgm:spPr/>
      <dgm:t>
        <a:bodyPr/>
        <a:lstStyle/>
        <a:p>
          <a:endParaRPr lang="en-US"/>
        </a:p>
      </dgm:t>
    </dgm:pt>
    <dgm:pt modelId="{51D4C6B8-8840-474B-AF60-4D45365B0D6D}">
      <dgm:prSet/>
      <dgm:spPr/>
      <dgm:t>
        <a:bodyPr/>
        <a:lstStyle/>
        <a:p>
          <a:r>
            <a:rPr lang="en-US"/>
            <a:t>power_shot_power, potential, </a:t>
          </a:r>
        </a:p>
      </dgm:t>
    </dgm:pt>
    <dgm:pt modelId="{C01D2901-0D29-4619-B253-C5CF27EB7496}" type="parTrans" cxnId="{96DAC710-E135-4836-8899-5E4A47C01C4B}">
      <dgm:prSet/>
      <dgm:spPr/>
      <dgm:t>
        <a:bodyPr/>
        <a:lstStyle/>
        <a:p>
          <a:endParaRPr lang="en-US"/>
        </a:p>
      </dgm:t>
    </dgm:pt>
    <dgm:pt modelId="{DB11CD69-9897-4323-BC70-4AABAF18EE7F}" type="sibTrans" cxnId="{96DAC710-E135-4836-8899-5E4A47C01C4B}">
      <dgm:prSet/>
      <dgm:spPr/>
      <dgm:t>
        <a:bodyPr/>
        <a:lstStyle/>
        <a:p>
          <a:endParaRPr lang="en-US"/>
        </a:p>
      </dgm:t>
    </dgm:pt>
    <dgm:pt modelId="{284788F9-A130-4628-92DF-EF1640E469F4}">
      <dgm:prSet/>
      <dgm:spPr/>
      <dgm:t>
        <a:bodyPr/>
        <a:lstStyle/>
        <a:p>
          <a:r>
            <a:rPr lang="en-US"/>
            <a:t>attacking_short_passing, </a:t>
          </a:r>
        </a:p>
      </dgm:t>
    </dgm:pt>
    <dgm:pt modelId="{09585219-E7F9-4DAB-A065-F42B23655A92}" type="parTrans" cxnId="{03DA3E8C-E4BE-4B1F-871D-BDCFC3551468}">
      <dgm:prSet/>
      <dgm:spPr/>
      <dgm:t>
        <a:bodyPr/>
        <a:lstStyle/>
        <a:p>
          <a:endParaRPr lang="en-US"/>
        </a:p>
      </dgm:t>
    </dgm:pt>
    <dgm:pt modelId="{AA1F97BC-FF90-4ED0-B456-68EDB288A1C6}" type="sibTrans" cxnId="{03DA3E8C-E4BE-4B1F-871D-BDCFC3551468}">
      <dgm:prSet/>
      <dgm:spPr/>
      <dgm:t>
        <a:bodyPr/>
        <a:lstStyle/>
        <a:p>
          <a:endParaRPr lang="en-US"/>
        </a:p>
      </dgm:t>
    </dgm:pt>
    <dgm:pt modelId="{A135A5BF-DCC2-42F4-8465-C52ABB1026C1}">
      <dgm:prSet/>
      <dgm:spPr/>
      <dgm:t>
        <a:bodyPr/>
        <a:lstStyle/>
        <a:p>
          <a:r>
            <a:rPr lang="en-US"/>
            <a:t>skill_dribbling, power_long_shots, </a:t>
          </a:r>
        </a:p>
      </dgm:t>
    </dgm:pt>
    <dgm:pt modelId="{3BBFB872-CFEA-452D-A48A-C9F7C3726677}" type="parTrans" cxnId="{1D845357-EF51-4B40-A78D-2FB0CFECD5BB}">
      <dgm:prSet/>
      <dgm:spPr/>
      <dgm:t>
        <a:bodyPr/>
        <a:lstStyle/>
        <a:p>
          <a:endParaRPr lang="en-US"/>
        </a:p>
      </dgm:t>
    </dgm:pt>
    <dgm:pt modelId="{097E880A-386F-4005-9923-F45CBA726D49}" type="sibTrans" cxnId="{1D845357-EF51-4B40-A78D-2FB0CFECD5BB}">
      <dgm:prSet/>
      <dgm:spPr/>
      <dgm:t>
        <a:bodyPr/>
        <a:lstStyle/>
        <a:p>
          <a:endParaRPr lang="en-US"/>
        </a:p>
      </dgm:t>
    </dgm:pt>
    <dgm:pt modelId="{AC27BA92-CA7F-4F93-A008-67E8A1A6A3E4}">
      <dgm:prSet/>
      <dgm:spPr/>
      <dgm:t>
        <a:bodyPr/>
        <a:lstStyle/>
        <a:p>
          <a:r>
            <a:rPr lang="en-US"/>
            <a:t>attacking_volleys, passing, </a:t>
          </a:r>
        </a:p>
      </dgm:t>
    </dgm:pt>
    <dgm:pt modelId="{2E6C07D0-14B3-43A6-878B-C8AD8F8A354D}" type="parTrans" cxnId="{F8C88F51-79A5-4DB2-9774-7B51EB320A94}">
      <dgm:prSet/>
      <dgm:spPr/>
      <dgm:t>
        <a:bodyPr/>
        <a:lstStyle/>
        <a:p>
          <a:endParaRPr lang="en-US"/>
        </a:p>
      </dgm:t>
    </dgm:pt>
    <dgm:pt modelId="{127AC207-3326-4AE5-8479-A3D76156060A}" type="sibTrans" cxnId="{F8C88F51-79A5-4DB2-9774-7B51EB320A94}">
      <dgm:prSet/>
      <dgm:spPr/>
      <dgm:t>
        <a:bodyPr/>
        <a:lstStyle/>
        <a:p>
          <a:endParaRPr lang="en-US"/>
        </a:p>
      </dgm:t>
    </dgm:pt>
    <dgm:pt modelId="{ED9DA797-1952-4B11-9796-93898AE806AB}">
      <dgm:prSet/>
      <dgm:spPr/>
      <dgm:t>
        <a:bodyPr/>
        <a:lstStyle/>
        <a:p>
          <a:r>
            <a:rPr lang="en-US"/>
            <a:t>mentality_vision, </a:t>
          </a:r>
        </a:p>
      </dgm:t>
    </dgm:pt>
    <dgm:pt modelId="{4B3ED0B6-9A6F-4337-8306-0CF1DD2402B4}" type="parTrans" cxnId="{B421E7CB-29E9-4732-ABAB-A78D16D40D9A}">
      <dgm:prSet/>
      <dgm:spPr/>
      <dgm:t>
        <a:bodyPr/>
        <a:lstStyle/>
        <a:p>
          <a:endParaRPr lang="en-US"/>
        </a:p>
      </dgm:t>
    </dgm:pt>
    <dgm:pt modelId="{8750A18F-346A-452E-966A-9E7BDCA7BF54}" type="sibTrans" cxnId="{B421E7CB-29E9-4732-ABAB-A78D16D40D9A}">
      <dgm:prSet/>
      <dgm:spPr/>
      <dgm:t>
        <a:bodyPr/>
        <a:lstStyle/>
        <a:p>
          <a:endParaRPr lang="en-US"/>
        </a:p>
      </dgm:t>
    </dgm:pt>
    <dgm:pt modelId="{41A759B9-EFBD-472B-A880-EE7EBE271EBD}">
      <dgm:prSet/>
      <dgm:spPr/>
      <dgm:t>
        <a:bodyPr/>
        <a:lstStyle/>
        <a:p>
          <a:r>
            <a:rPr lang="en-US"/>
            <a:t>mentality_penalties, </a:t>
          </a:r>
        </a:p>
      </dgm:t>
    </dgm:pt>
    <dgm:pt modelId="{E99EB1FD-8F7F-49EA-BD7A-D48D3706E383}" type="parTrans" cxnId="{06242041-B2EE-4039-9483-5253CC512754}">
      <dgm:prSet/>
      <dgm:spPr/>
      <dgm:t>
        <a:bodyPr/>
        <a:lstStyle/>
        <a:p>
          <a:endParaRPr lang="en-US"/>
        </a:p>
      </dgm:t>
    </dgm:pt>
    <dgm:pt modelId="{A763CF7B-41A2-4045-876B-18EDD278B395}" type="sibTrans" cxnId="{06242041-B2EE-4039-9483-5253CC512754}">
      <dgm:prSet/>
      <dgm:spPr/>
      <dgm:t>
        <a:bodyPr/>
        <a:lstStyle/>
        <a:p>
          <a:endParaRPr lang="en-US"/>
        </a:p>
      </dgm:t>
    </dgm:pt>
    <dgm:pt modelId="{C0F35B0D-E62D-4477-9A43-5FCDAC963691}">
      <dgm:prSet/>
      <dgm:spPr/>
      <dgm:t>
        <a:bodyPr/>
        <a:lstStyle/>
        <a:p>
          <a:r>
            <a:rPr lang="en-US"/>
            <a:t>skill_curve, </a:t>
          </a:r>
        </a:p>
      </dgm:t>
    </dgm:pt>
    <dgm:pt modelId="{8C1CD0C3-52BC-4950-8585-2BC77E01C664}" type="parTrans" cxnId="{E45E4096-39C8-4DEF-B9E0-F52969C71F13}">
      <dgm:prSet/>
      <dgm:spPr/>
      <dgm:t>
        <a:bodyPr/>
        <a:lstStyle/>
        <a:p>
          <a:endParaRPr lang="en-US"/>
        </a:p>
      </dgm:t>
    </dgm:pt>
    <dgm:pt modelId="{5DF24C92-FAD2-4EB4-828A-B5C77C537A77}" type="sibTrans" cxnId="{E45E4096-39C8-4DEF-B9E0-F52969C71F13}">
      <dgm:prSet/>
      <dgm:spPr/>
      <dgm:t>
        <a:bodyPr/>
        <a:lstStyle/>
        <a:p>
          <a:endParaRPr lang="en-US"/>
        </a:p>
      </dgm:t>
    </dgm:pt>
    <dgm:pt modelId="{EE3AB42A-C367-44A5-ABBF-75C6672B0986}">
      <dgm:prSet/>
      <dgm:spPr/>
      <dgm:t>
        <a:bodyPr/>
        <a:lstStyle/>
        <a:p>
          <a:r>
            <a:rPr lang="en-US"/>
            <a:t>skill_long_passing, </a:t>
          </a:r>
        </a:p>
      </dgm:t>
    </dgm:pt>
    <dgm:pt modelId="{CCCB25AE-04BB-497A-BF5C-C96B203A49AB}" type="parTrans" cxnId="{CBEC6615-15A6-456D-A2C6-A40EC0204E42}">
      <dgm:prSet/>
      <dgm:spPr/>
      <dgm:t>
        <a:bodyPr/>
        <a:lstStyle/>
        <a:p>
          <a:endParaRPr lang="en-US"/>
        </a:p>
      </dgm:t>
    </dgm:pt>
    <dgm:pt modelId="{29C4BF42-CC1E-4300-8B34-A72445574DDB}" type="sibTrans" cxnId="{CBEC6615-15A6-456D-A2C6-A40EC0204E42}">
      <dgm:prSet/>
      <dgm:spPr/>
      <dgm:t>
        <a:bodyPr/>
        <a:lstStyle/>
        <a:p>
          <a:endParaRPr lang="en-US"/>
        </a:p>
      </dgm:t>
    </dgm:pt>
    <dgm:pt modelId="{992E8D90-2086-473D-8BEF-C36DDB4B74A0}">
      <dgm:prSet/>
      <dgm:spPr/>
      <dgm:t>
        <a:bodyPr/>
        <a:lstStyle/>
        <a:p>
          <a:r>
            <a:rPr lang="en-US"/>
            <a:t>skill_moves</a:t>
          </a:r>
        </a:p>
      </dgm:t>
    </dgm:pt>
    <dgm:pt modelId="{E7880C6A-ED10-4433-A50D-CFC7DFE423A5}" type="parTrans" cxnId="{9A7D36A9-FAF8-440B-B5A4-89E68A45779E}">
      <dgm:prSet/>
      <dgm:spPr/>
      <dgm:t>
        <a:bodyPr/>
        <a:lstStyle/>
        <a:p>
          <a:endParaRPr lang="en-US"/>
        </a:p>
      </dgm:t>
    </dgm:pt>
    <dgm:pt modelId="{D4ADCB0A-EF49-45BB-A09D-C4458F99373C}" type="sibTrans" cxnId="{9A7D36A9-FAF8-440B-B5A4-89E68A45779E}">
      <dgm:prSet/>
      <dgm:spPr/>
      <dgm:t>
        <a:bodyPr/>
        <a:lstStyle/>
        <a:p>
          <a:endParaRPr lang="en-US"/>
        </a:p>
      </dgm:t>
    </dgm:pt>
    <dgm:pt modelId="{8CF2C078-49D1-4540-88ED-8940F2B22A4F}" type="pres">
      <dgm:prSet presAssocID="{42BDB464-D27D-44AD-A129-97A40E9FB733}" presName="vert0" presStyleCnt="0">
        <dgm:presLayoutVars>
          <dgm:dir/>
          <dgm:animOne val="branch"/>
          <dgm:animLvl val="lvl"/>
        </dgm:presLayoutVars>
      </dgm:prSet>
      <dgm:spPr/>
    </dgm:pt>
    <dgm:pt modelId="{8192ABE9-FBC9-C342-BC66-5E85F1651B42}" type="pres">
      <dgm:prSet presAssocID="{A830A927-DCE9-4AAF-BB18-25F3AC38E036}" presName="thickLine" presStyleLbl="alignNode1" presStyleIdx="0" presStyleCnt="16"/>
      <dgm:spPr/>
    </dgm:pt>
    <dgm:pt modelId="{C41E725A-0CE1-8A4F-BC0F-D1CB79905CAC}" type="pres">
      <dgm:prSet presAssocID="{A830A927-DCE9-4AAF-BB18-25F3AC38E036}" presName="horz1" presStyleCnt="0"/>
      <dgm:spPr/>
    </dgm:pt>
    <dgm:pt modelId="{EE4429E7-5830-6E4E-9592-904842898972}" type="pres">
      <dgm:prSet presAssocID="{A830A927-DCE9-4AAF-BB18-25F3AC38E036}" presName="tx1" presStyleLbl="revTx" presStyleIdx="0" presStyleCnt="16"/>
      <dgm:spPr/>
    </dgm:pt>
    <dgm:pt modelId="{14539553-797C-1548-860F-60D9025E1E14}" type="pres">
      <dgm:prSet presAssocID="{A830A927-DCE9-4AAF-BB18-25F3AC38E036}" presName="vert1" presStyleCnt="0"/>
      <dgm:spPr/>
    </dgm:pt>
    <dgm:pt modelId="{8CDA6BD8-9A62-504C-852D-83F1B0BA215B}" type="pres">
      <dgm:prSet presAssocID="{60EF17D4-21D6-48B5-AC96-3806EA0C87C9}" presName="thickLine" presStyleLbl="alignNode1" presStyleIdx="1" presStyleCnt="16"/>
      <dgm:spPr/>
    </dgm:pt>
    <dgm:pt modelId="{98F09EEB-9574-D443-9C90-E964BAD0EA2C}" type="pres">
      <dgm:prSet presAssocID="{60EF17D4-21D6-48B5-AC96-3806EA0C87C9}" presName="horz1" presStyleCnt="0"/>
      <dgm:spPr/>
    </dgm:pt>
    <dgm:pt modelId="{BDA4481B-8333-2A4D-94F4-FEB53D2900F7}" type="pres">
      <dgm:prSet presAssocID="{60EF17D4-21D6-48B5-AC96-3806EA0C87C9}" presName="tx1" presStyleLbl="revTx" presStyleIdx="1" presStyleCnt="16"/>
      <dgm:spPr/>
    </dgm:pt>
    <dgm:pt modelId="{5BC6C1CB-6FC1-8D40-A967-3F818433AC48}" type="pres">
      <dgm:prSet presAssocID="{60EF17D4-21D6-48B5-AC96-3806EA0C87C9}" presName="vert1" presStyleCnt="0"/>
      <dgm:spPr/>
    </dgm:pt>
    <dgm:pt modelId="{317CE8D2-EBED-9C4B-81D9-A328D84A826B}" type="pres">
      <dgm:prSet presAssocID="{A86B7D19-51D2-4801-9019-B11E1EC841F3}" presName="thickLine" presStyleLbl="alignNode1" presStyleIdx="2" presStyleCnt="16"/>
      <dgm:spPr/>
    </dgm:pt>
    <dgm:pt modelId="{2DA3E82A-95B5-7A4F-9BC6-714E74F2534D}" type="pres">
      <dgm:prSet presAssocID="{A86B7D19-51D2-4801-9019-B11E1EC841F3}" presName="horz1" presStyleCnt="0"/>
      <dgm:spPr/>
    </dgm:pt>
    <dgm:pt modelId="{9A1FDEEE-61EF-7A42-9DC2-EF4C370406F6}" type="pres">
      <dgm:prSet presAssocID="{A86B7D19-51D2-4801-9019-B11E1EC841F3}" presName="tx1" presStyleLbl="revTx" presStyleIdx="2" presStyleCnt="16"/>
      <dgm:spPr/>
    </dgm:pt>
    <dgm:pt modelId="{97BD126F-8570-3845-9B6B-0722407B546C}" type="pres">
      <dgm:prSet presAssocID="{A86B7D19-51D2-4801-9019-B11E1EC841F3}" presName="vert1" presStyleCnt="0"/>
      <dgm:spPr/>
    </dgm:pt>
    <dgm:pt modelId="{EAC5449F-C7C9-3841-97B7-F69E92C5AE04}" type="pres">
      <dgm:prSet presAssocID="{13D15C13-926A-41B6-A816-D5FE6BFF964B}" presName="thickLine" presStyleLbl="alignNode1" presStyleIdx="3" presStyleCnt="16"/>
      <dgm:spPr/>
    </dgm:pt>
    <dgm:pt modelId="{756A6F98-701F-C541-B8BC-3CB9AFE1E4E0}" type="pres">
      <dgm:prSet presAssocID="{13D15C13-926A-41B6-A816-D5FE6BFF964B}" presName="horz1" presStyleCnt="0"/>
      <dgm:spPr/>
    </dgm:pt>
    <dgm:pt modelId="{9426C87F-1E4B-7D49-AE14-4C21EBA4F601}" type="pres">
      <dgm:prSet presAssocID="{13D15C13-926A-41B6-A816-D5FE6BFF964B}" presName="tx1" presStyleLbl="revTx" presStyleIdx="3" presStyleCnt="16"/>
      <dgm:spPr/>
    </dgm:pt>
    <dgm:pt modelId="{C17579D9-9558-A343-852F-B4344A840F27}" type="pres">
      <dgm:prSet presAssocID="{13D15C13-926A-41B6-A816-D5FE6BFF964B}" presName="vert1" presStyleCnt="0"/>
      <dgm:spPr/>
    </dgm:pt>
    <dgm:pt modelId="{101870C9-FD75-574D-A004-0D2B1E1B1DE9}" type="pres">
      <dgm:prSet presAssocID="{567EEA73-4FA6-4F3B-98FD-511C126A10EB}" presName="thickLine" presStyleLbl="alignNode1" presStyleIdx="4" presStyleCnt="16"/>
      <dgm:spPr/>
    </dgm:pt>
    <dgm:pt modelId="{6860AECA-4297-0748-B8A5-DD9A183CFCD3}" type="pres">
      <dgm:prSet presAssocID="{567EEA73-4FA6-4F3B-98FD-511C126A10EB}" presName="horz1" presStyleCnt="0"/>
      <dgm:spPr/>
    </dgm:pt>
    <dgm:pt modelId="{8CDBC47D-67B5-E64F-B354-E13F89A2A5EA}" type="pres">
      <dgm:prSet presAssocID="{567EEA73-4FA6-4F3B-98FD-511C126A10EB}" presName="tx1" presStyleLbl="revTx" presStyleIdx="4" presStyleCnt="16"/>
      <dgm:spPr/>
    </dgm:pt>
    <dgm:pt modelId="{9FA5625C-368D-E54E-826E-5FE1BD86FB08}" type="pres">
      <dgm:prSet presAssocID="{567EEA73-4FA6-4F3B-98FD-511C126A10EB}" presName="vert1" presStyleCnt="0"/>
      <dgm:spPr/>
    </dgm:pt>
    <dgm:pt modelId="{DC81B0EF-09CA-2B48-B51A-1718DDFCDED8}" type="pres">
      <dgm:prSet presAssocID="{3AD99663-A96D-473A-AABD-4340FEF276BD}" presName="thickLine" presStyleLbl="alignNode1" presStyleIdx="5" presStyleCnt="16"/>
      <dgm:spPr/>
    </dgm:pt>
    <dgm:pt modelId="{1C5BEDDB-2916-104C-92C2-74C6C2F9D7B7}" type="pres">
      <dgm:prSet presAssocID="{3AD99663-A96D-473A-AABD-4340FEF276BD}" presName="horz1" presStyleCnt="0"/>
      <dgm:spPr/>
    </dgm:pt>
    <dgm:pt modelId="{D93FE535-D4B1-7F4F-9754-1DE45DDFB2D3}" type="pres">
      <dgm:prSet presAssocID="{3AD99663-A96D-473A-AABD-4340FEF276BD}" presName="tx1" presStyleLbl="revTx" presStyleIdx="5" presStyleCnt="16"/>
      <dgm:spPr/>
    </dgm:pt>
    <dgm:pt modelId="{1F56A077-8434-5343-8A52-B0433400BD55}" type="pres">
      <dgm:prSet presAssocID="{3AD99663-A96D-473A-AABD-4340FEF276BD}" presName="vert1" presStyleCnt="0"/>
      <dgm:spPr/>
    </dgm:pt>
    <dgm:pt modelId="{146186B3-EFF8-354E-B17A-00BADD82C95B}" type="pres">
      <dgm:prSet presAssocID="{D4333BF4-66C6-4BD9-B0AD-DBEA092F9BED}" presName="thickLine" presStyleLbl="alignNode1" presStyleIdx="6" presStyleCnt="16"/>
      <dgm:spPr/>
    </dgm:pt>
    <dgm:pt modelId="{2864DCC8-0278-C840-A50B-9CD1689F8818}" type="pres">
      <dgm:prSet presAssocID="{D4333BF4-66C6-4BD9-B0AD-DBEA092F9BED}" presName="horz1" presStyleCnt="0"/>
      <dgm:spPr/>
    </dgm:pt>
    <dgm:pt modelId="{E4EF931B-7DE5-DE45-917E-3FF1A5F44F50}" type="pres">
      <dgm:prSet presAssocID="{D4333BF4-66C6-4BD9-B0AD-DBEA092F9BED}" presName="tx1" presStyleLbl="revTx" presStyleIdx="6" presStyleCnt="16"/>
      <dgm:spPr/>
    </dgm:pt>
    <dgm:pt modelId="{986B9F09-00CD-E949-8ACF-AD2EF1C729F2}" type="pres">
      <dgm:prSet presAssocID="{D4333BF4-66C6-4BD9-B0AD-DBEA092F9BED}" presName="vert1" presStyleCnt="0"/>
      <dgm:spPr/>
    </dgm:pt>
    <dgm:pt modelId="{A852C1B0-1BD0-9245-906A-1AF24538595A}" type="pres">
      <dgm:prSet presAssocID="{51D4C6B8-8840-474B-AF60-4D45365B0D6D}" presName="thickLine" presStyleLbl="alignNode1" presStyleIdx="7" presStyleCnt="16"/>
      <dgm:spPr/>
    </dgm:pt>
    <dgm:pt modelId="{521F3F2A-E231-8D4D-B26D-3C497AE69596}" type="pres">
      <dgm:prSet presAssocID="{51D4C6B8-8840-474B-AF60-4D45365B0D6D}" presName="horz1" presStyleCnt="0"/>
      <dgm:spPr/>
    </dgm:pt>
    <dgm:pt modelId="{FD4D012C-1D96-1C41-9B27-70E204F72147}" type="pres">
      <dgm:prSet presAssocID="{51D4C6B8-8840-474B-AF60-4D45365B0D6D}" presName="tx1" presStyleLbl="revTx" presStyleIdx="7" presStyleCnt="16"/>
      <dgm:spPr/>
    </dgm:pt>
    <dgm:pt modelId="{9C594DA8-086E-4E4A-945C-74358F1293A1}" type="pres">
      <dgm:prSet presAssocID="{51D4C6B8-8840-474B-AF60-4D45365B0D6D}" presName="vert1" presStyleCnt="0"/>
      <dgm:spPr/>
    </dgm:pt>
    <dgm:pt modelId="{1CE4C687-1BBB-124D-8D25-0D025F4FF85A}" type="pres">
      <dgm:prSet presAssocID="{284788F9-A130-4628-92DF-EF1640E469F4}" presName="thickLine" presStyleLbl="alignNode1" presStyleIdx="8" presStyleCnt="16"/>
      <dgm:spPr/>
    </dgm:pt>
    <dgm:pt modelId="{7E00104B-2ECE-FB4A-9624-82A04320F04F}" type="pres">
      <dgm:prSet presAssocID="{284788F9-A130-4628-92DF-EF1640E469F4}" presName="horz1" presStyleCnt="0"/>
      <dgm:spPr/>
    </dgm:pt>
    <dgm:pt modelId="{93247A00-8E64-B74F-96F3-92BC1AAA399C}" type="pres">
      <dgm:prSet presAssocID="{284788F9-A130-4628-92DF-EF1640E469F4}" presName="tx1" presStyleLbl="revTx" presStyleIdx="8" presStyleCnt="16"/>
      <dgm:spPr/>
    </dgm:pt>
    <dgm:pt modelId="{B56308B6-32C1-0A4F-93A2-754EB96184E0}" type="pres">
      <dgm:prSet presAssocID="{284788F9-A130-4628-92DF-EF1640E469F4}" presName="vert1" presStyleCnt="0"/>
      <dgm:spPr/>
    </dgm:pt>
    <dgm:pt modelId="{C4819DB8-B252-9D44-A33D-A59D6B8B2200}" type="pres">
      <dgm:prSet presAssocID="{A135A5BF-DCC2-42F4-8465-C52ABB1026C1}" presName="thickLine" presStyleLbl="alignNode1" presStyleIdx="9" presStyleCnt="16"/>
      <dgm:spPr/>
    </dgm:pt>
    <dgm:pt modelId="{1BDD3172-160E-0B4E-A1E4-BA14DC911F7F}" type="pres">
      <dgm:prSet presAssocID="{A135A5BF-DCC2-42F4-8465-C52ABB1026C1}" presName="horz1" presStyleCnt="0"/>
      <dgm:spPr/>
    </dgm:pt>
    <dgm:pt modelId="{5139444E-ACD5-E443-A225-715AE0A7AAC0}" type="pres">
      <dgm:prSet presAssocID="{A135A5BF-DCC2-42F4-8465-C52ABB1026C1}" presName="tx1" presStyleLbl="revTx" presStyleIdx="9" presStyleCnt="16"/>
      <dgm:spPr/>
    </dgm:pt>
    <dgm:pt modelId="{50113EC7-0635-624A-8D97-44B692BDAADC}" type="pres">
      <dgm:prSet presAssocID="{A135A5BF-DCC2-42F4-8465-C52ABB1026C1}" presName="vert1" presStyleCnt="0"/>
      <dgm:spPr/>
    </dgm:pt>
    <dgm:pt modelId="{287348FC-D3FA-2C43-84FE-693286DBCAD9}" type="pres">
      <dgm:prSet presAssocID="{AC27BA92-CA7F-4F93-A008-67E8A1A6A3E4}" presName="thickLine" presStyleLbl="alignNode1" presStyleIdx="10" presStyleCnt="16"/>
      <dgm:spPr/>
    </dgm:pt>
    <dgm:pt modelId="{4C9B8AF7-2227-9248-B4E3-B018D67608EC}" type="pres">
      <dgm:prSet presAssocID="{AC27BA92-CA7F-4F93-A008-67E8A1A6A3E4}" presName="horz1" presStyleCnt="0"/>
      <dgm:spPr/>
    </dgm:pt>
    <dgm:pt modelId="{A00354B6-CB34-2847-ABBB-32C855DD3AF4}" type="pres">
      <dgm:prSet presAssocID="{AC27BA92-CA7F-4F93-A008-67E8A1A6A3E4}" presName="tx1" presStyleLbl="revTx" presStyleIdx="10" presStyleCnt="16"/>
      <dgm:spPr/>
    </dgm:pt>
    <dgm:pt modelId="{41D180D7-0243-C14C-A8E2-23561C568995}" type="pres">
      <dgm:prSet presAssocID="{AC27BA92-CA7F-4F93-A008-67E8A1A6A3E4}" presName="vert1" presStyleCnt="0"/>
      <dgm:spPr/>
    </dgm:pt>
    <dgm:pt modelId="{5CA4E6E5-43F9-424B-86A9-271959587C32}" type="pres">
      <dgm:prSet presAssocID="{ED9DA797-1952-4B11-9796-93898AE806AB}" presName="thickLine" presStyleLbl="alignNode1" presStyleIdx="11" presStyleCnt="16"/>
      <dgm:spPr/>
    </dgm:pt>
    <dgm:pt modelId="{E810F672-E002-E349-BFE1-DEDBBE6583F8}" type="pres">
      <dgm:prSet presAssocID="{ED9DA797-1952-4B11-9796-93898AE806AB}" presName="horz1" presStyleCnt="0"/>
      <dgm:spPr/>
    </dgm:pt>
    <dgm:pt modelId="{CB905685-8CEB-BB4A-9917-F9310547E598}" type="pres">
      <dgm:prSet presAssocID="{ED9DA797-1952-4B11-9796-93898AE806AB}" presName="tx1" presStyleLbl="revTx" presStyleIdx="11" presStyleCnt="16"/>
      <dgm:spPr/>
    </dgm:pt>
    <dgm:pt modelId="{B655B750-B265-D047-9721-D7F4127B944A}" type="pres">
      <dgm:prSet presAssocID="{ED9DA797-1952-4B11-9796-93898AE806AB}" presName="vert1" presStyleCnt="0"/>
      <dgm:spPr/>
    </dgm:pt>
    <dgm:pt modelId="{29AE205D-9AA3-D040-A043-9C5C8FEFD1CE}" type="pres">
      <dgm:prSet presAssocID="{41A759B9-EFBD-472B-A880-EE7EBE271EBD}" presName="thickLine" presStyleLbl="alignNode1" presStyleIdx="12" presStyleCnt="16"/>
      <dgm:spPr/>
    </dgm:pt>
    <dgm:pt modelId="{B6F02B97-CA9C-604F-9455-4B333D563D43}" type="pres">
      <dgm:prSet presAssocID="{41A759B9-EFBD-472B-A880-EE7EBE271EBD}" presName="horz1" presStyleCnt="0"/>
      <dgm:spPr/>
    </dgm:pt>
    <dgm:pt modelId="{C94C9B7A-D70E-EE4B-A606-0AF9B3BED270}" type="pres">
      <dgm:prSet presAssocID="{41A759B9-EFBD-472B-A880-EE7EBE271EBD}" presName="tx1" presStyleLbl="revTx" presStyleIdx="12" presStyleCnt="16"/>
      <dgm:spPr/>
    </dgm:pt>
    <dgm:pt modelId="{0976A4D3-E8A9-4847-987F-FA6A2355F2ED}" type="pres">
      <dgm:prSet presAssocID="{41A759B9-EFBD-472B-A880-EE7EBE271EBD}" presName="vert1" presStyleCnt="0"/>
      <dgm:spPr/>
    </dgm:pt>
    <dgm:pt modelId="{0556FB4E-520E-0C4F-8ADE-28BB3D6A5275}" type="pres">
      <dgm:prSet presAssocID="{C0F35B0D-E62D-4477-9A43-5FCDAC963691}" presName="thickLine" presStyleLbl="alignNode1" presStyleIdx="13" presStyleCnt="16"/>
      <dgm:spPr/>
    </dgm:pt>
    <dgm:pt modelId="{FE6D7DE4-9D8B-5C47-B44D-576D737B1FE1}" type="pres">
      <dgm:prSet presAssocID="{C0F35B0D-E62D-4477-9A43-5FCDAC963691}" presName="horz1" presStyleCnt="0"/>
      <dgm:spPr/>
    </dgm:pt>
    <dgm:pt modelId="{5FA9C094-E0AE-9E42-B0A1-BDA0D97C60C0}" type="pres">
      <dgm:prSet presAssocID="{C0F35B0D-E62D-4477-9A43-5FCDAC963691}" presName="tx1" presStyleLbl="revTx" presStyleIdx="13" presStyleCnt="16"/>
      <dgm:spPr/>
    </dgm:pt>
    <dgm:pt modelId="{1B1A8750-D48D-1D4A-BFD9-6CEFEA07F5EB}" type="pres">
      <dgm:prSet presAssocID="{C0F35B0D-E62D-4477-9A43-5FCDAC963691}" presName="vert1" presStyleCnt="0"/>
      <dgm:spPr/>
    </dgm:pt>
    <dgm:pt modelId="{97108DF1-FCEF-8F4F-822F-408C8EA4ED8B}" type="pres">
      <dgm:prSet presAssocID="{EE3AB42A-C367-44A5-ABBF-75C6672B0986}" presName="thickLine" presStyleLbl="alignNode1" presStyleIdx="14" presStyleCnt="16"/>
      <dgm:spPr/>
    </dgm:pt>
    <dgm:pt modelId="{4682123A-E0D8-524E-A786-2E23C7B6AB9C}" type="pres">
      <dgm:prSet presAssocID="{EE3AB42A-C367-44A5-ABBF-75C6672B0986}" presName="horz1" presStyleCnt="0"/>
      <dgm:spPr/>
    </dgm:pt>
    <dgm:pt modelId="{E78CEEEA-C928-4D41-8D15-30072A553C1B}" type="pres">
      <dgm:prSet presAssocID="{EE3AB42A-C367-44A5-ABBF-75C6672B0986}" presName="tx1" presStyleLbl="revTx" presStyleIdx="14" presStyleCnt="16"/>
      <dgm:spPr/>
    </dgm:pt>
    <dgm:pt modelId="{3355FA0A-86FF-CC49-8002-17213C58EA4C}" type="pres">
      <dgm:prSet presAssocID="{EE3AB42A-C367-44A5-ABBF-75C6672B0986}" presName="vert1" presStyleCnt="0"/>
      <dgm:spPr/>
    </dgm:pt>
    <dgm:pt modelId="{E0F7612B-152B-E44E-80B6-068E4B0BD057}" type="pres">
      <dgm:prSet presAssocID="{992E8D90-2086-473D-8BEF-C36DDB4B74A0}" presName="thickLine" presStyleLbl="alignNode1" presStyleIdx="15" presStyleCnt="16"/>
      <dgm:spPr/>
    </dgm:pt>
    <dgm:pt modelId="{92BFF3EB-763B-2049-A6DC-6C987192EA81}" type="pres">
      <dgm:prSet presAssocID="{992E8D90-2086-473D-8BEF-C36DDB4B74A0}" presName="horz1" presStyleCnt="0"/>
      <dgm:spPr/>
    </dgm:pt>
    <dgm:pt modelId="{0CB9384F-94FC-E241-A426-78CF0FA565C3}" type="pres">
      <dgm:prSet presAssocID="{992E8D90-2086-473D-8BEF-C36DDB4B74A0}" presName="tx1" presStyleLbl="revTx" presStyleIdx="15" presStyleCnt="16"/>
      <dgm:spPr/>
    </dgm:pt>
    <dgm:pt modelId="{8A34023F-BBB9-664C-A87C-F14B1F27B00D}" type="pres">
      <dgm:prSet presAssocID="{992E8D90-2086-473D-8BEF-C36DDB4B74A0}" presName="vert1" presStyleCnt="0"/>
      <dgm:spPr/>
    </dgm:pt>
  </dgm:ptLst>
  <dgm:cxnLst>
    <dgm:cxn modelId="{96DAC710-E135-4836-8899-5E4A47C01C4B}" srcId="{42BDB464-D27D-44AD-A129-97A40E9FB733}" destId="{51D4C6B8-8840-474B-AF60-4D45365B0D6D}" srcOrd="7" destOrd="0" parTransId="{C01D2901-0D29-4619-B253-C5CF27EB7496}" sibTransId="{DB11CD69-9897-4323-BC70-4AABAF18EE7F}"/>
    <dgm:cxn modelId="{BAC20312-8F85-3449-A4BB-957103D245DF}" type="presOf" srcId="{A135A5BF-DCC2-42F4-8465-C52ABB1026C1}" destId="{5139444E-ACD5-E443-A225-715AE0A7AAC0}" srcOrd="0" destOrd="0" presId="urn:microsoft.com/office/officeart/2008/layout/LinedList"/>
    <dgm:cxn modelId="{CBEC6615-15A6-456D-A2C6-A40EC0204E42}" srcId="{42BDB464-D27D-44AD-A129-97A40E9FB733}" destId="{EE3AB42A-C367-44A5-ABBF-75C6672B0986}" srcOrd="14" destOrd="0" parTransId="{CCCB25AE-04BB-497A-BF5C-C96B203A49AB}" sibTransId="{29C4BF42-CC1E-4300-8B34-A72445574DDB}"/>
    <dgm:cxn modelId="{3CDD6D18-D929-864B-83E5-529491F2D297}" type="presOf" srcId="{42BDB464-D27D-44AD-A129-97A40E9FB733}" destId="{8CF2C078-49D1-4540-88ED-8940F2B22A4F}" srcOrd="0" destOrd="0" presId="urn:microsoft.com/office/officeart/2008/layout/LinedList"/>
    <dgm:cxn modelId="{244A7A1B-1A0E-F24D-8ADA-26CB677D2146}" type="presOf" srcId="{C0F35B0D-E62D-4477-9A43-5FCDAC963691}" destId="{5FA9C094-E0AE-9E42-B0A1-BDA0D97C60C0}" srcOrd="0" destOrd="0" presId="urn:microsoft.com/office/officeart/2008/layout/LinedList"/>
    <dgm:cxn modelId="{DD837C2A-E7BA-6B41-900D-C11590917009}" type="presOf" srcId="{EE3AB42A-C367-44A5-ABBF-75C6672B0986}" destId="{E78CEEEA-C928-4D41-8D15-30072A553C1B}" srcOrd="0" destOrd="0" presId="urn:microsoft.com/office/officeart/2008/layout/LinedList"/>
    <dgm:cxn modelId="{5CDFED2C-7F1C-7C42-B9D5-27795ADFF903}" type="presOf" srcId="{A86B7D19-51D2-4801-9019-B11E1EC841F3}" destId="{9A1FDEEE-61EF-7A42-9DC2-EF4C370406F6}" srcOrd="0" destOrd="0" presId="urn:microsoft.com/office/officeart/2008/layout/LinedList"/>
    <dgm:cxn modelId="{E4E89A31-B008-AE40-B4DB-5E65B530626B}" type="presOf" srcId="{992E8D90-2086-473D-8BEF-C36DDB4B74A0}" destId="{0CB9384F-94FC-E241-A426-78CF0FA565C3}" srcOrd="0" destOrd="0" presId="urn:microsoft.com/office/officeart/2008/layout/LinedList"/>
    <dgm:cxn modelId="{193CEA39-57B5-494B-BF90-BDD86D5900F8}" type="presOf" srcId="{51D4C6B8-8840-474B-AF60-4D45365B0D6D}" destId="{FD4D012C-1D96-1C41-9B27-70E204F72147}" srcOrd="0" destOrd="0" presId="urn:microsoft.com/office/officeart/2008/layout/LinedList"/>
    <dgm:cxn modelId="{1925093B-BAED-4A1F-A53A-3B955C7ADD41}" srcId="{42BDB464-D27D-44AD-A129-97A40E9FB733}" destId="{60EF17D4-21D6-48B5-AC96-3806EA0C87C9}" srcOrd="1" destOrd="0" parTransId="{8D50B8C6-69C6-4ACE-937D-6661F8BF805B}" sibTransId="{F2BE8462-1DD4-48B3-BBD2-8153958C9E2A}"/>
    <dgm:cxn modelId="{06242041-B2EE-4039-9483-5253CC512754}" srcId="{42BDB464-D27D-44AD-A129-97A40E9FB733}" destId="{41A759B9-EFBD-472B-A880-EE7EBE271EBD}" srcOrd="12" destOrd="0" parTransId="{E99EB1FD-8F7F-49EA-BD7A-D48D3706E383}" sibTransId="{A763CF7B-41A2-4045-876B-18EDD278B395}"/>
    <dgm:cxn modelId="{F8C88F51-79A5-4DB2-9774-7B51EB320A94}" srcId="{42BDB464-D27D-44AD-A129-97A40E9FB733}" destId="{AC27BA92-CA7F-4F93-A008-67E8A1A6A3E4}" srcOrd="10" destOrd="0" parTransId="{2E6C07D0-14B3-43A6-878B-C8AD8F8A354D}" sibTransId="{127AC207-3326-4AE5-8479-A3D76156060A}"/>
    <dgm:cxn modelId="{1D845357-EF51-4B40-A78D-2FB0CFECD5BB}" srcId="{42BDB464-D27D-44AD-A129-97A40E9FB733}" destId="{A135A5BF-DCC2-42F4-8465-C52ABB1026C1}" srcOrd="9" destOrd="0" parTransId="{3BBFB872-CFEA-452D-A48A-C9F7C3726677}" sibTransId="{097E880A-386F-4005-9923-F45CBA726D49}"/>
    <dgm:cxn modelId="{885A4A5E-6E16-4174-AC76-7F6C05348972}" srcId="{42BDB464-D27D-44AD-A129-97A40E9FB733}" destId="{D4333BF4-66C6-4BD9-B0AD-DBEA092F9BED}" srcOrd="6" destOrd="0" parTransId="{E4EA88BA-0622-42DA-B704-D3E336774EB7}" sibTransId="{26C9D24A-59F7-4DE4-A533-57982267ABC2}"/>
    <dgm:cxn modelId="{73A12F61-0AAF-B045-A647-3D3223195DFE}" type="presOf" srcId="{ED9DA797-1952-4B11-9796-93898AE806AB}" destId="{CB905685-8CEB-BB4A-9917-F9310547E598}" srcOrd="0" destOrd="0" presId="urn:microsoft.com/office/officeart/2008/layout/LinedList"/>
    <dgm:cxn modelId="{80489A65-B3D0-6448-BF1C-70E997B960EE}" type="presOf" srcId="{AC27BA92-CA7F-4F93-A008-67E8A1A6A3E4}" destId="{A00354B6-CB34-2847-ABBB-32C855DD3AF4}" srcOrd="0" destOrd="0" presId="urn:microsoft.com/office/officeart/2008/layout/LinedList"/>
    <dgm:cxn modelId="{FEC5F96E-9239-0849-9EC4-58A1E0AF0F50}" type="presOf" srcId="{D4333BF4-66C6-4BD9-B0AD-DBEA092F9BED}" destId="{E4EF931B-7DE5-DE45-917E-3FF1A5F44F50}" srcOrd="0" destOrd="0" presId="urn:microsoft.com/office/officeart/2008/layout/LinedList"/>
    <dgm:cxn modelId="{0155A984-8136-4387-B0E9-8C69F32B8CEB}" srcId="{42BDB464-D27D-44AD-A129-97A40E9FB733}" destId="{3AD99663-A96D-473A-AABD-4340FEF276BD}" srcOrd="5" destOrd="0" parTransId="{70FA3A2A-657A-44BF-9D59-679B8C17E1ED}" sibTransId="{988CE762-2818-4741-A11B-05911424137A}"/>
    <dgm:cxn modelId="{03DA3E8C-E4BE-4B1F-871D-BDCFC3551468}" srcId="{42BDB464-D27D-44AD-A129-97A40E9FB733}" destId="{284788F9-A130-4628-92DF-EF1640E469F4}" srcOrd="8" destOrd="0" parTransId="{09585219-E7F9-4DAB-A065-F42B23655A92}" sibTransId="{AA1F97BC-FF90-4ED0-B456-68EDB288A1C6}"/>
    <dgm:cxn modelId="{B6FB2196-09E3-43E3-8FE0-AC3D6704C94F}" srcId="{42BDB464-D27D-44AD-A129-97A40E9FB733}" destId="{A86B7D19-51D2-4801-9019-B11E1EC841F3}" srcOrd="2" destOrd="0" parTransId="{7BF7B277-77E1-4C51-BE87-154418856783}" sibTransId="{EFA48191-1D38-46BF-A053-D524A4FF5713}"/>
    <dgm:cxn modelId="{E45E4096-39C8-4DEF-B9E0-F52969C71F13}" srcId="{42BDB464-D27D-44AD-A129-97A40E9FB733}" destId="{C0F35B0D-E62D-4477-9A43-5FCDAC963691}" srcOrd="13" destOrd="0" parTransId="{8C1CD0C3-52BC-4950-8585-2BC77E01C664}" sibTransId="{5DF24C92-FAD2-4EB4-828A-B5C77C537A77}"/>
    <dgm:cxn modelId="{2654399A-781A-47F1-B173-8C1D5ECEF713}" srcId="{42BDB464-D27D-44AD-A129-97A40E9FB733}" destId="{A830A927-DCE9-4AAF-BB18-25F3AC38E036}" srcOrd="0" destOrd="0" parTransId="{ACE57A6A-37AD-4539-B88B-F6633D2F8B5E}" sibTransId="{16E7546E-FF04-4478-A52C-F915BBCE95F0}"/>
    <dgm:cxn modelId="{920CA09C-489F-403C-94A5-CEBBBCC7E2AE}" srcId="{42BDB464-D27D-44AD-A129-97A40E9FB733}" destId="{567EEA73-4FA6-4F3B-98FD-511C126A10EB}" srcOrd="4" destOrd="0" parTransId="{0FE91E95-FF2D-4D54-B6B5-ECE2736186A6}" sibTransId="{4466E49D-0525-4747-99DE-1FED82F74AA2}"/>
    <dgm:cxn modelId="{882DA6A1-16C6-459C-BE4C-2B03AC8A5DB0}" srcId="{42BDB464-D27D-44AD-A129-97A40E9FB733}" destId="{13D15C13-926A-41B6-A816-D5FE6BFF964B}" srcOrd="3" destOrd="0" parTransId="{93F87716-5218-4261-ACA4-CE440DF50E0C}" sibTransId="{DF10EB6C-7CE1-40ED-9602-EA786B67D9B6}"/>
    <dgm:cxn modelId="{9A7D36A9-FAF8-440B-B5A4-89E68A45779E}" srcId="{42BDB464-D27D-44AD-A129-97A40E9FB733}" destId="{992E8D90-2086-473D-8BEF-C36DDB4B74A0}" srcOrd="15" destOrd="0" parTransId="{E7880C6A-ED10-4433-A50D-CFC7DFE423A5}" sibTransId="{D4ADCB0A-EF49-45BB-A09D-C4458F99373C}"/>
    <dgm:cxn modelId="{99D50EBF-8A5F-D049-A4E9-9C0CCB905BAA}" type="presOf" srcId="{A830A927-DCE9-4AAF-BB18-25F3AC38E036}" destId="{EE4429E7-5830-6E4E-9592-904842898972}" srcOrd="0" destOrd="0" presId="urn:microsoft.com/office/officeart/2008/layout/LinedList"/>
    <dgm:cxn modelId="{2E2251BF-1D9E-1548-B2F9-F14C5D9270DE}" type="presOf" srcId="{3AD99663-A96D-473A-AABD-4340FEF276BD}" destId="{D93FE535-D4B1-7F4F-9754-1DE45DDFB2D3}" srcOrd="0" destOrd="0" presId="urn:microsoft.com/office/officeart/2008/layout/LinedList"/>
    <dgm:cxn modelId="{5B332EC6-0603-5F43-96FD-387CD33E14C2}" type="presOf" srcId="{41A759B9-EFBD-472B-A880-EE7EBE271EBD}" destId="{C94C9B7A-D70E-EE4B-A606-0AF9B3BED270}" srcOrd="0" destOrd="0" presId="urn:microsoft.com/office/officeart/2008/layout/LinedList"/>
    <dgm:cxn modelId="{B421E7CB-29E9-4732-ABAB-A78D16D40D9A}" srcId="{42BDB464-D27D-44AD-A129-97A40E9FB733}" destId="{ED9DA797-1952-4B11-9796-93898AE806AB}" srcOrd="11" destOrd="0" parTransId="{4B3ED0B6-9A6F-4337-8306-0CF1DD2402B4}" sibTransId="{8750A18F-346A-452E-966A-9E7BDCA7BF54}"/>
    <dgm:cxn modelId="{42BB3DCC-76D2-F348-9D74-4722BAED0AF7}" type="presOf" srcId="{284788F9-A130-4628-92DF-EF1640E469F4}" destId="{93247A00-8E64-B74F-96F3-92BC1AAA399C}" srcOrd="0" destOrd="0" presId="urn:microsoft.com/office/officeart/2008/layout/LinedList"/>
    <dgm:cxn modelId="{06D5E1D1-E14D-1447-8E49-6ADADE168370}" type="presOf" srcId="{567EEA73-4FA6-4F3B-98FD-511C126A10EB}" destId="{8CDBC47D-67B5-E64F-B354-E13F89A2A5EA}" srcOrd="0" destOrd="0" presId="urn:microsoft.com/office/officeart/2008/layout/LinedList"/>
    <dgm:cxn modelId="{0F8184DB-5FA0-7342-8EB5-8E10468B8BD6}" type="presOf" srcId="{60EF17D4-21D6-48B5-AC96-3806EA0C87C9}" destId="{BDA4481B-8333-2A4D-94F4-FEB53D2900F7}" srcOrd="0" destOrd="0" presId="urn:microsoft.com/office/officeart/2008/layout/LinedList"/>
    <dgm:cxn modelId="{407EB5E3-A71B-D040-A5D8-91C4B08ACB02}" type="presOf" srcId="{13D15C13-926A-41B6-A816-D5FE6BFF964B}" destId="{9426C87F-1E4B-7D49-AE14-4C21EBA4F601}" srcOrd="0" destOrd="0" presId="urn:microsoft.com/office/officeart/2008/layout/LinedList"/>
    <dgm:cxn modelId="{6875EFF7-6F9F-554D-AB74-B42CDB313143}" type="presParOf" srcId="{8CF2C078-49D1-4540-88ED-8940F2B22A4F}" destId="{8192ABE9-FBC9-C342-BC66-5E85F1651B42}" srcOrd="0" destOrd="0" presId="urn:microsoft.com/office/officeart/2008/layout/LinedList"/>
    <dgm:cxn modelId="{CE3D44E5-B82D-0346-BCE4-BDC06909C44B}" type="presParOf" srcId="{8CF2C078-49D1-4540-88ED-8940F2B22A4F}" destId="{C41E725A-0CE1-8A4F-BC0F-D1CB79905CAC}" srcOrd="1" destOrd="0" presId="urn:microsoft.com/office/officeart/2008/layout/LinedList"/>
    <dgm:cxn modelId="{BD435296-CC25-F24D-8C1D-F564E066466C}" type="presParOf" srcId="{C41E725A-0CE1-8A4F-BC0F-D1CB79905CAC}" destId="{EE4429E7-5830-6E4E-9592-904842898972}" srcOrd="0" destOrd="0" presId="urn:microsoft.com/office/officeart/2008/layout/LinedList"/>
    <dgm:cxn modelId="{9AE8FD48-C540-C44F-AF1E-986F74A12B99}" type="presParOf" srcId="{C41E725A-0CE1-8A4F-BC0F-D1CB79905CAC}" destId="{14539553-797C-1548-860F-60D9025E1E14}" srcOrd="1" destOrd="0" presId="urn:microsoft.com/office/officeart/2008/layout/LinedList"/>
    <dgm:cxn modelId="{B9BB2673-4DC7-3748-816B-A69CAA00BE46}" type="presParOf" srcId="{8CF2C078-49D1-4540-88ED-8940F2B22A4F}" destId="{8CDA6BD8-9A62-504C-852D-83F1B0BA215B}" srcOrd="2" destOrd="0" presId="urn:microsoft.com/office/officeart/2008/layout/LinedList"/>
    <dgm:cxn modelId="{40577E03-FBE2-F64A-AEEE-BA0BB3B9BA39}" type="presParOf" srcId="{8CF2C078-49D1-4540-88ED-8940F2B22A4F}" destId="{98F09EEB-9574-D443-9C90-E964BAD0EA2C}" srcOrd="3" destOrd="0" presId="urn:microsoft.com/office/officeart/2008/layout/LinedList"/>
    <dgm:cxn modelId="{C7754EBC-77E3-1549-90BA-4390770670E0}" type="presParOf" srcId="{98F09EEB-9574-D443-9C90-E964BAD0EA2C}" destId="{BDA4481B-8333-2A4D-94F4-FEB53D2900F7}" srcOrd="0" destOrd="0" presId="urn:microsoft.com/office/officeart/2008/layout/LinedList"/>
    <dgm:cxn modelId="{CCBA5F17-CE62-B54D-92AD-1589BB081758}" type="presParOf" srcId="{98F09EEB-9574-D443-9C90-E964BAD0EA2C}" destId="{5BC6C1CB-6FC1-8D40-A967-3F818433AC48}" srcOrd="1" destOrd="0" presId="urn:microsoft.com/office/officeart/2008/layout/LinedList"/>
    <dgm:cxn modelId="{C1B35A87-257B-204D-AF25-0F8BE1955287}" type="presParOf" srcId="{8CF2C078-49D1-4540-88ED-8940F2B22A4F}" destId="{317CE8D2-EBED-9C4B-81D9-A328D84A826B}" srcOrd="4" destOrd="0" presId="urn:microsoft.com/office/officeart/2008/layout/LinedList"/>
    <dgm:cxn modelId="{E609B0B2-D419-E642-BDCD-5CA8961F6045}" type="presParOf" srcId="{8CF2C078-49D1-4540-88ED-8940F2B22A4F}" destId="{2DA3E82A-95B5-7A4F-9BC6-714E74F2534D}" srcOrd="5" destOrd="0" presId="urn:microsoft.com/office/officeart/2008/layout/LinedList"/>
    <dgm:cxn modelId="{905079B5-ACED-0040-8539-7A2C250505A1}" type="presParOf" srcId="{2DA3E82A-95B5-7A4F-9BC6-714E74F2534D}" destId="{9A1FDEEE-61EF-7A42-9DC2-EF4C370406F6}" srcOrd="0" destOrd="0" presId="urn:microsoft.com/office/officeart/2008/layout/LinedList"/>
    <dgm:cxn modelId="{AD132BFE-E7AE-1C46-8FC3-410BACC3F601}" type="presParOf" srcId="{2DA3E82A-95B5-7A4F-9BC6-714E74F2534D}" destId="{97BD126F-8570-3845-9B6B-0722407B546C}" srcOrd="1" destOrd="0" presId="urn:microsoft.com/office/officeart/2008/layout/LinedList"/>
    <dgm:cxn modelId="{887EA929-DAA6-6244-8D37-DF0D24ADCF21}" type="presParOf" srcId="{8CF2C078-49D1-4540-88ED-8940F2B22A4F}" destId="{EAC5449F-C7C9-3841-97B7-F69E92C5AE04}" srcOrd="6" destOrd="0" presId="urn:microsoft.com/office/officeart/2008/layout/LinedList"/>
    <dgm:cxn modelId="{4058D9B1-339F-D441-BA6F-637ADA024ED4}" type="presParOf" srcId="{8CF2C078-49D1-4540-88ED-8940F2B22A4F}" destId="{756A6F98-701F-C541-B8BC-3CB9AFE1E4E0}" srcOrd="7" destOrd="0" presId="urn:microsoft.com/office/officeart/2008/layout/LinedList"/>
    <dgm:cxn modelId="{E86210BA-8A0F-B54A-9ACC-4CDBE5FBE305}" type="presParOf" srcId="{756A6F98-701F-C541-B8BC-3CB9AFE1E4E0}" destId="{9426C87F-1E4B-7D49-AE14-4C21EBA4F601}" srcOrd="0" destOrd="0" presId="urn:microsoft.com/office/officeart/2008/layout/LinedList"/>
    <dgm:cxn modelId="{88182AB9-E447-5049-88FF-035ACF79B44C}" type="presParOf" srcId="{756A6F98-701F-C541-B8BC-3CB9AFE1E4E0}" destId="{C17579D9-9558-A343-852F-B4344A840F27}" srcOrd="1" destOrd="0" presId="urn:microsoft.com/office/officeart/2008/layout/LinedList"/>
    <dgm:cxn modelId="{AF313756-76B5-2241-A23F-5BED5FE5E6A7}" type="presParOf" srcId="{8CF2C078-49D1-4540-88ED-8940F2B22A4F}" destId="{101870C9-FD75-574D-A004-0D2B1E1B1DE9}" srcOrd="8" destOrd="0" presId="urn:microsoft.com/office/officeart/2008/layout/LinedList"/>
    <dgm:cxn modelId="{252A4B6E-CF1C-7F4B-84D5-C7139EA31A65}" type="presParOf" srcId="{8CF2C078-49D1-4540-88ED-8940F2B22A4F}" destId="{6860AECA-4297-0748-B8A5-DD9A183CFCD3}" srcOrd="9" destOrd="0" presId="urn:microsoft.com/office/officeart/2008/layout/LinedList"/>
    <dgm:cxn modelId="{60234167-1F15-144B-AC13-2D08DB3C894A}" type="presParOf" srcId="{6860AECA-4297-0748-B8A5-DD9A183CFCD3}" destId="{8CDBC47D-67B5-E64F-B354-E13F89A2A5EA}" srcOrd="0" destOrd="0" presId="urn:microsoft.com/office/officeart/2008/layout/LinedList"/>
    <dgm:cxn modelId="{B3D34FF6-12D9-B84D-BFFA-FB9ADE588714}" type="presParOf" srcId="{6860AECA-4297-0748-B8A5-DD9A183CFCD3}" destId="{9FA5625C-368D-E54E-826E-5FE1BD86FB08}" srcOrd="1" destOrd="0" presId="urn:microsoft.com/office/officeart/2008/layout/LinedList"/>
    <dgm:cxn modelId="{3D5480A7-85C8-7F40-AD33-A0AB9CB82198}" type="presParOf" srcId="{8CF2C078-49D1-4540-88ED-8940F2B22A4F}" destId="{DC81B0EF-09CA-2B48-B51A-1718DDFCDED8}" srcOrd="10" destOrd="0" presId="urn:microsoft.com/office/officeart/2008/layout/LinedList"/>
    <dgm:cxn modelId="{84BA7361-2CFA-0E40-990A-BFBCDB21B175}" type="presParOf" srcId="{8CF2C078-49D1-4540-88ED-8940F2B22A4F}" destId="{1C5BEDDB-2916-104C-92C2-74C6C2F9D7B7}" srcOrd="11" destOrd="0" presId="urn:microsoft.com/office/officeart/2008/layout/LinedList"/>
    <dgm:cxn modelId="{741470E3-A447-144E-8276-03D88C087BB2}" type="presParOf" srcId="{1C5BEDDB-2916-104C-92C2-74C6C2F9D7B7}" destId="{D93FE535-D4B1-7F4F-9754-1DE45DDFB2D3}" srcOrd="0" destOrd="0" presId="urn:microsoft.com/office/officeart/2008/layout/LinedList"/>
    <dgm:cxn modelId="{F1300C5D-2118-0344-8BF5-F23456C14424}" type="presParOf" srcId="{1C5BEDDB-2916-104C-92C2-74C6C2F9D7B7}" destId="{1F56A077-8434-5343-8A52-B0433400BD55}" srcOrd="1" destOrd="0" presId="urn:microsoft.com/office/officeart/2008/layout/LinedList"/>
    <dgm:cxn modelId="{8E10B960-B13B-8E4E-B75A-D950DB64F318}" type="presParOf" srcId="{8CF2C078-49D1-4540-88ED-8940F2B22A4F}" destId="{146186B3-EFF8-354E-B17A-00BADD82C95B}" srcOrd="12" destOrd="0" presId="urn:microsoft.com/office/officeart/2008/layout/LinedList"/>
    <dgm:cxn modelId="{961443A7-0B16-984A-95BF-8447FED3F17F}" type="presParOf" srcId="{8CF2C078-49D1-4540-88ED-8940F2B22A4F}" destId="{2864DCC8-0278-C840-A50B-9CD1689F8818}" srcOrd="13" destOrd="0" presId="urn:microsoft.com/office/officeart/2008/layout/LinedList"/>
    <dgm:cxn modelId="{E72F6F95-21F4-2A42-B6DD-2EF8B3BFAE43}" type="presParOf" srcId="{2864DCC8-0278-C840-A50B-9CD1689F8818}" destId="{E4EF931B-7DE5-DE45-917E-3FF1A5F44F50}" srcOrd="0" destOrd="0" presId="urn:microsoft.com/office/officeart/2008/layout/LinedList"/>
    <dgm:cxn modelId="{D7659A10-6105-2744-98B9-69533777F0CD}" type="presParOf" srcId="{2864DCC8-0278-C840-A50B-9CD1689F8818}" destId="{986B9F09-00CD-E949-8ACF-AD2EF1C729F2}" srcOrd="1" destOrd="0" presId="urn:microsoft.com/office/officeart/2008/layout/LinedList"/>
    <dgm:cxn modelId="{96C1B07E-1F2C-6A45-A869-2F1CE98446DA}" type="presParOf" srcId="{8CF2C078-49D1-4540-88ED-8940F2B22A4F}" destId="{A852C1B0-1BD0-9245-906A-1AF24538595A}" srcOrd="14" destOrd="0" presId="urn:microsoft.com/office/officeart/2008/layout/LinedList"/>
    <dgm:cxn modelId="{659FAE90-8E7B-1745-9F57-1BD32E645C3A}" type="presParOf" srcId="{8CF2C078-49D1-4540-88ED-8940F2B22A4F}" destId="{521F3F2A-E231-8D4D-B26D-3C497AE69596}" srcOrd="15" destOrd="0" presId="urn:microsoft.com/office/officeart/2008/layout/LinedList"/>
    <dgm:cxn modelId="{2F764427-FE35-3B45-9C9A-C64A69728D5C}" type="presParOf" srcId="{521F3F2A-E231-8D4D-B26D-3C497AE69596}" destId="{FD4D012C-1D96-1C41-9B27-70E204F72147}" srcOrd="0" destOrd="0" presId="urn:microsoft.com/office/officeart/2008/layout/LinedList"/>
    <dgm:cxn modelId="{C524AF4F-E5E1-8C41-9E9C-52B583AEDF53}" type="presParOf" srcId="{521F3F2A-E231-8D4D-B26D-3C497AE69596}" destId="{9C594DA8-086E-4E4A-945C-74358F1293A1}" srcOrd="1" destOrd="0" presId="urn:microsoft.com/office/officeart/2008/layout/LinedList"/>
    <dgm:cxn modelId="{C106B21F-A71E-9445-B7D3-A40A0659FF24}" type="presParOf" srcId="{8CF2C078-49D1-4540-88ED-8940F2B22A4F}" destId="{1CE4C687-1BBB-124D-8D25-0D025F4FF85A}" srcOrd="16" destOrd="0" presId="urn:microsoft.com/office/officeart/2008/layout/LinedList"/>
    <dgm:cxn modelId="{F48BEB97-B027-314C-A8F4-55963AA9ACD3}" type="presParOf" srcId="{8CF2C078-49D1-4540-88ED-8940F2B22A4F}" destId="{7E00104B-2ECE-FB4A-9624-82A04320F04F}" srcOrd="17" destOrd="0" presId="urn:microsoft.com/office/officeart/2008/layout/LinedList"/>
    <dgm:cxn modelId="{4040FBDE-CC61-7342-94DD-6233D7224CDE}" type="presParOf" srcId="{7E00104B-2ECE-FB4A-9624-82A04320F04F}" destId="{93247A00-8E64-B74F-96F3-92BC1AAA399C}" srcOrd="0" destOrd="0" presId="urn:microsoft.com/office/officeart/2008/layout/LinedList"/>
    <dgm:cxn modelId="{4A4E1431-7370-8848-B3E1-A6C4D40A6408}" type="presParOf" srcId="{7E00104B-2ECE-FB4A-9624-82A04320F04F}" destId="{B56308B6-32C1-0A4F-93A2-754EB96184E0}" srcOrd="1" destOrd="0" presId="urn:microsoft.com/office/officeart/2008/layout/LinedList"/>
    <dgm:cxn modelId="{1C8C14E5-F90A-7C45-BEAF-FFB758898941}" type="presParOf" srcId="{8CF2C078-49D1-4540-88ED-8940F2B22A4F}" destId="{C4819DB8-B252-9D44-A33D-A59D6B8B2200}" srcOrd="18" destOrd="0" presId="urn:microsoft.com/office/officeart/2008/layout/LinedList"/>
    <dgm:cxn modelId="{52C0881B-7EDC-8C42-B844-D51467689785}" type="presParOf" srcId="{8CF2C078-49D1-4540-88ED-8940F2B22A4F}" destId="{1BDD3172-160E-0B4E-A1E4-BA14DC911F7F}" srcOrd="19" destOrd="0" presId="urn:microsoft.com/office/officeart/2008/layout/LinedList"/>
    <dgm:cxn modelId="{334DFB7D-5DF2-DC44-AE2E-C119398D9CE2}" type="presParOf" srcId="{1BDD3172-160E-0B4E-A1E4-BA14DC911F7F}" destId="{5139444E-ACD5-E443-A225-715AE0A7AAC0}" srcOrd="0" destOrd="0" presId="urn:microsoft.com/office/officeart/2008/layout/LinedList"/>
    <dgm:cxn modelId="{784AC517-6A89-5241-8DC7-AE931C27D6DA}" type="presParOf" srcId="{1BDD3172-160E-0B4E-A1E4-BA14DC911F7F}" destId="{50113EC7-0635-624A-8D97-44B692BDAADC}" srcOrd="1" destOrd="0" presId="urn:microsoft.com/office/officeart/2008/layout/LinedList"/>
    <dgm:cxn modelId="{4816B74F-3238-DE4B-AAF9-50144FF3300E}" type="presParOf" srcId="{8CF2C078-49D1-4540-88ED-8940F2B22A4F}" destId="{287348FC-D3FA-2C43-84FE-693286DBCAD9}" srcOrd="20" destOrd="0" presId="urn:microsoft.com/office/officeart/2008/layout/LinedList"/>
    <dgm:cxn modelId="{B2B02D74-FF37-5141-AA22-B23C5CF6BD82}" type="presParOf" srcId="{8CF2C078-49D1-4540-88ED-8940F2B22A4F}" destId="{4C9B8AF7-2227-9248-B4E3-B018D67608EC}" srcOrd="21" destOrd="0" presId="urn:microsoft.com/office/officeart/2008/layout/LinedList"/>
    <dgm:cxn modelId="{D3F16D4D-4649-8442-9C03-F17F84D2EBBE}" type="presParOf" srcId="{4C9B8AF7-2227-9248-B4E3-B018D67608EC}" destId="{A00354B6-CB34-2847-ABBB-32C855DD3AF4}" srcOrd="0" destOrd="0" presId="urn:microsoft.com/office/officeart/2008/layout/LinedList"/>
    <dgm:cxn modelId="{342019B7-08DF-6D42-BB6A-1A68CB42EB1E}" type="presParOf" srcId="{4C9B8AF7-2227-9248-B4E3-B018D67608EC}" destId="{41D180D7-0243-C14C-A8E2-23561C568995}" srcOrd="1" destOrd="0" presId="urn:microsoft.com/office/officeart/2008/layout/LinedList"/>
    <dgm:cxn modelId="{DEBA84BB-B073-0844-95D0-B0C26419F58B}" type="presParOf" srcId="{8CF2C078-49D1-4540-88ED-8940F2B22A4F}" destId="{5CA4E6E5-43F9-424B-86A9-271959587C32}" srcOrd="22" destOrd="0" presId="urn:microsoft.com/office/officeart/2008/layout/LinedList"/>
    <dgm:cxn modelId="{393CABE8-573F-E44D-9689-1F0A11760ECE}" type="presParOf" srcId="{8CF2C078-49D1-4540-88ED-8940F2B22A4F}" destId="{E810F672-E002-E349-BFE1-DEDBBE6583F8}" srcOrd="23" destOrd="0" presId="urn:microsoft.com/office/officeart/2008/layout/LinedList"/>
    <dgm:cxn modelId="{D6C723A2-4991-704F-89D4-D71EE9843A75}" type="presParOf" srcId="{E810F672-E002-E349-BFE1-DEDBBE6583F8}" destId="{CB905685-8CEB-BB4A-9917-F9310547E598}" srcOrd="0" destOrd="0" presId="urn:microsoft.com/office/officeart/2008/layout/LinedList"/>
    <dgm:cxn modelId="{1E0D3BF2-EBD7-7444-820E-1FE4F20D8C3E}" type="presParOf" srcId="{E810F672-E002-E349-BFE1-DEDBBE6583F8}" destId="{B655B750-B265-D047-9721-D7F4127B944A}" srcOrd="1" destOrd="0" presId="urn:microsoft.com/office/officeart/2008/layout/LinedList"/>
    <dgm:cxn modelId="{8663B886-4836-2F44-8144-F9FC45E67EBF}" type="presParOf" srcId="{8CF2C078-49D1-4540-88ED-8940F2B22A4F}" destId="{29AE205D-9AA3-D040-A043-9C5C8FEFD1CE}" srcOrd="24" destOrd="0" presId="urn:microsoft.com/office/officeart/2008/layout/LinedList"/>
    <dgm:cxn modelId="{928055ED-1406-B14D-9483-DDD4E467B0D2}" type="presParOf" srcId="{8CF2C078-49D1-4540-88ED-8940F2B22A4F}" destId="{B6F02B97-CA9C-604F-9455-4B333D563D43}" srcOrd="25" destOrd="0" presId="urn:microsoft.com/office/officeart/2008/layout/LinedList"/>
    <dgm:cxn modelId="{3431DB39-3297-B448-966C-80030182E365}" type="presParOf" srcId="{B6F02B97-CA9C-604F-9455-4B333D563D43}" destId="{C94C9B7A-D70E-EE4B-A606-0AF9B3BED270}" srcOrd="0" destOrd="0" presId="urn:microsoft.com/office/officeart/2008/layout/LinedList"/>
    <dgm:cxn modelId="{9E8E0842-98BB-114B-9404-2147F57925BF}" type="presParOf" srcId="{B6F02B97-CA9C-604F-9455-4B333D563D43}" destId="{0976A4D3-E8A9-4847-987F-FA6A2355F2ED}" srcOrd="1" destOrd="0" presId="urn:microsoft.com/office/officeart/2008/layout/LinedList"/>
    <dgm:cxn modelId="{714F76F7-DE48-5A49-8479-D62464B4B7C7}" type="presParOf" srcId="{8CF2C078-49D1-4540-88ED-8940F2B22A4F}" destId="{0556FB4E-520E-0C4F-8ADE-28BB3D6A5275}" srcOrd="26" destOrd="0" presId="urn:microsoft.com/office/officeart/2008/layout/LinedList"/>
    <dgm:cxn modelId="{564B4F3D-DDBF-9546-B1B1-202EFFB4EFC0}" type="presParOf" srcId="{8CF2C078-49D1-4540-88ED-8940F2B22A4F}" destId="{FE6D7DE4-9D8B-5C47-B44D-576D737B1FE1}" srcOrd="27" destOrd="0" presId="urn:microsoft.com/office/officeart/2008/layout/LinedList"/>
    <dgm:cxn modelId="{5086C969-544A-0447-B7E7-C43A44D153DB}" type="presParOf" srcId="{FE6D7DE4-9D8B-5C47-B44D-576D737B1FE1}" destId="{5FA9C094-E0AE-9E42-B0A1-BDA0D97C60C0}" srcOrd="0" destOrd="0" presId="urn:microsoft.com/office/officeart/2008/layout/LinedList"/>
    <dgm:cxn modelId="{E08416D3-A4EE-0040-9BF4-E6CA8EB6D002}" type="presParOf" srcId="{FE6D7DE4-9D8B-5C47-B44D-576D737B1FE1}" destId="{1B1A8750-D48D-1D4A-BFD9-6CEFEA07F5EB}" srcOrd="1" destOrd="0" presId="urn:microsoft.com/office/officeart/2008/layout/LinedList"/>
    <dgm:cxn modelId="{BBDE41A3-59FD-2940-95C4-3038FC83DAE4}" type="presParOf" srcId="{8CF2C078-49D1-4540-88ED-8940F2B22A4F}" destId="{97108DF1-FCEF-8F4F-822F-408C8EA4ED8B}" srcOrd="28" destOrd="0" presId="urn:microsoft.com/office/officeart/2008/layout/LinedList"/>
    <dgm:cxn modelId="{BD3A1646-7D32-2F4C-A4EA-765B9F5252C8}" type="presParOf" srcId="{8CF2C078-49D1-4540-88ED-8940F2B22A4F}" destId="{4682123A-E0D8-524E-A786-2E23C7B6AB9C}" srcOrd="29" destOrd="0" presId="urn:microsoft.com/office/officeart/2008/layout/LinedList"/>
    <dgm:cxn modelId="{B7CC8DE3-D4FF-0E42-9719-F9A8C2C21608}" type="presParOf" srcId="{4682123A-E0D8-524E-A786-2E23C7B6AB9C}" destId="{E78CEEEA-C928-4D41-8D15-30072A553C1B}" srcOrd="0" destOrd="0" presId="urn:microsoft.com/office/officeart/2008/layout/LinedList"/>
    <dgm:cxn modelId="{B1CB4382-DF27-2745-8736-61EDCED1D197}" type="presParOf" srcId="{4682123A-E0D8-524E-A786-2E23C7B6AB9C}" destId="{3355FA0A-86FF-CC49-8002-17213C58EA4C}" srcOrd="1" destOrd="0" presId="urn:microsoft.com/office/officeart/2008/layout/LinedList"/>
    <dgm:cxn modelId="{86B77011-2307-8A43-9494-2A548AF8C2EE}" type="presParOf" srcId="{8CF2C078-49D1-4540-88ED-8940F2B22A4F}" destId="{E0F7612B-152B-E44E-80B6-068E4B0BD057}" srcOrd="30" destOrd="0" presId="urn:microsoft.com/office/officeart/2008/layout/LinedList"/>
    <dgm:cxn modelId="{DF7CA65E-F104-654E-92AD-B4DAE60DB030}" type="presParOf" srcId="{8CF2C078-49D1-4540-88ED-8940F2B22A4F}" destId="{92BFF3EB-763B-2049-A6DC-6C987192EA81}" srcOrd="31" destOrd="0" presId="urn:microsoft.com/office/officeart/2008/layout/LinedList"/>
    <dgm:cxn modelId="{9FA1CD83-0BF0-774B-83E6-054A4A501129}" type="presParOf" srcId="{92BFF3EB-763B-2049-A6DC-6C987192EA81}" destId="{0CB9384F-94FC-E241-A426-78CF0FA565C3}" srcOrd="0" destOrd="0" presId="urn:microsoft.com/office/officeart/2008/layout/LinedList"/>
    <dgm:cxn modelId="{62DE1D47-66D6-EA46-9AF8-8FADC7A2537E}" type="presParOf" srcId="{92BFF3EB-763B-2049-A6DC-6C987192EA81}" destId="{8A34023F-BBB9-664C-A87C-F14B1F27B00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25D054-D651-4B33-BE59-CF75D4B5D09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6CF493-F264-49B1-8F77-C648C23D6C97}">
      <dgm:prSet/>
      <dgm:spPr/>
      <dgm:t>
        <a:bodyPr/>
        <a:lstStyle/>
        <a:p>
          <a:r>
            <a:rPr lang="en-US" b="1"/>
            <a:t>Midfielder Position: </a:t>
          </a:r>
          <a:endParaRPr lang="en-US"/>
        </a:p>
      </dgm:t>
    </dgm:pt>
    <dgm:pt modelId="{DD33AB1B-CB5C-4BD3-B5AC-BF64E9EBB7B9}" type="parTrans" cxnId="{773825E8-61A9-4AAC-87B8-CDB2662F593E}">
      <dgm:prSet/>
      <dgm:spPr/>
      <dgm:t>
        <a:bodyPr/>
        <a:lstStyle/>
        <a:p>
          <a:endParaRPr lang="en-US"/>
        </a:p>
      </dgm:t>
    </dgm:pt>
    <dgm:pt modelId="{C7F1A6B4-67C0-4EBE-8C89-17886696D028}" type="sibTrans" cxnId="{773825E8-61A9-4AAC-87B8-CDB2662F593E}">
      <dgm:prSet/>
      <dgm:spPr/>
      <dgm:t>
        <a:bodyPr/>
        <a:lstStyle/>
        <a:p>
          <a:endParaRPr lang="en-US"/>
        </a:p>
      </dgm:t>
    </dgm:pt>
    <dgm:pt modelId="{D6350AB6-3D21-4579-ADFA-78A4499D0C76}">
      <dgm:prSet/>
      <dgm:spPr/>
      <dgm:t>
        <a:bodyPr/>
        <a:lstStyle/>
        <a:p>
          <a:r>
            <a:rPr lang="en-IN" b="0"/>
            <a:t>Skill ball_control</a:t>
          </a:r>
          <a:endParaRPr lang="en-US"/>
        </a:p>
      </dgm:t>
    </dgm:pt>
    <dgm:pt modelId="{F000CCA7-7DC5-4735-B02D-3D439C1CBC57}" type="parTrans" cxnId="{0F83501B-4A95-475B-B1D3-E5DB6568B352}">
      <dgm:prSet/>
      <dgm:spPr/>
      <dgm:t>
        <a:bodyPr/>
        <a:lstStyle/>
        <a:p>
          <a:endParaRPr lang="en-US"/>
        </a:p>
      </dgm:t>
    </dgm:pt>
    <dgm:pt modelId="{DAAB095D-57B5-41AA-BCC3-0AA0C8BA7319}" type="sibTrans" cxnId="{0F83501B-4A95-475B-B1D3-E5DB6568B352}">
      <dgm:prSet/>
      <dgm:spPr/>
      <dgm:t>
        <a:bodyPr/>
        <a:lstStyle/>
        <a:p>
          <a:endParaRPr lang="en-US"/>
        </a:p>
      </dgm:t>
    </dgm:pt>
    <dgm:pt modelId="{97554803-2546-447C-9F6A-B291505CE292}">
      <dgm:prSet/>
      <dgm:spPr/>
      <dgm:t>
        <a:bodyPr/>
        <a:lstStyle/>
        <a:p>
          <a:r>
            <a:rPr lang="en-IN" b="0"/>
            <a:t>movement_reactions</a:t>
          </a:r>
          <a:endParaRPr lang="en-US"/>
        </a:p>
      </dgm:t>
    </dgm:pt>
    <dgm:pt modelId="{ADCE4670-8F74-40CC-ADAF-675C3041FE53}" type="parTrans" cxnId="{D55BB0BE-BA65-4FA1-B03D-F926AA906F26}">
      <dgm:prSet/>
      <dgm:spPr/>
      <dgm:t>
        <a:bodyPr/>
        <a:lstStyle/>
        <a:p>
          <a:endParaRPr lang="en-US"/>
        </a:p>
      </dgm:t>
    </dgm:pt>
    <dgm:pt modelId="{2DC1A29E-DF4D-4391-9549-AF28517B5C2E}" type="sibTrans" cxnId="{D55BB0BE-BA65-4FA1-B03D-F926AA906F26}">
      <dgm:prSet/>
      <dgm:spPr/>
      <dgm:t>
        <a:bodyPr/>
        <a:lstStyle/>
        <a:p>
          <a:endParaRPr lang="en-US"/>
        </a:p>
      </dgm:t>
    </dgm:pt>
    <dgm:pt modelId="{B3D981BE-D1EB-4563-A1E7-78B7CF4E590C}">
      <dgm:prSet/>
      <dgm:spPr/>
      <dgm:t>
        <a:bodyPr/>
        <a:lstStyle/>
        <a:p>
          <a:r>
            <a:rPr lang="en-IN" b="0"/>
            <a:t>attacking_short_passing </a:t>
          </a:r>
          <a:endParaRPr lang="en-US"/>
        </a:p>
      </dgm:t>
    </dgm:pt>
    <dgm:pt modelId="{2C902DD1-3119-46CD-B462-A4C78E477172}" type="parTrans" cxnId="{5E04389F-71BC-4415-BDF7-49183DC5F823}">
      <dgm:prSet/>
      <dgm:spPr/>
      <dgm:t>
        <a:bodyPr/>
        <a:lstStyle/>
        <a:p>
          <a:endParaRPr lang="en-US"/>
        </a:p>
      </dgm:t>
    </dgm:pt>
    <dgm:pt modelId="{E411115B-6196-4C71-A4F6-4E5E9664F091}" type="sibTrans" cxnId="{5E04389F-71BC-4415-BDF7-49183DC5F823}">
      <dgm:prSet/>
      <dgm:spPr/>
      <dgm:t>
        <a:bodyPr/>
        <a:lstStyle/>
        <a:p>
          <a:endParaRPr lang="en-US"/>
        </a:p>
      </dgm:t>
    </dgm:pt>
    <dgm:pt modelId="{A4F6E1B7-4798-4A55-8726-B0884CC8D9E4}">
      <dgm:prSet/>
      <dgm:spPr/>
      <dgm:t>
        <a:bodyPr/>
        <a:lstStyle/>
        <a:p>
          <a:r>
            <a:rPr lang="en-IN" b="0"/>
            <a:t>passing </a:t>
          </a:r>
          <a:endParaRPr lang="en-US"/>
        </a:p>
      </dgm:t>
    </dgm:pt>
    <dgm:pt modelId="{75EB62F0-4FD6-460A-BD20-FACDB3EB76CE}" type="parTrans" cxnId="{E4A81ACE-20F0-4B9A-9F05-2DF1B3F3ED6D}">
      <dgm:prSet/>
      <dgm:spPr/>
      <dgm:t>
        <a:bodyPr/>
        <a:lstStyle/>
        <a:p>
          <a:endParaRPr lang="en-US"/>
        </a:p>
      </dgm:t>
    </dgm:pt>
    <dgm:pt modelId="{A4670955-F427-492C-97E1-4D1895145AD8}" type="sibTrans" cxnId="{E4A81ACE-20F0-4B9A-9F05-2DF1B3F3ED6D}">
      <dgm:prSet/>
      <dgm:spPr/>
      <dgm:t>
        <a:bodyPr/>
        <a:lstStyle/>
        <a:p>
          <a:endParaRPr lang="en-US"/>
        </a:p>
      </dgm:t>
    </dgm:pt>
    <dgm:pt modelId="{F99943CD-5DD7-49B0-8CC7-AC6FC4D39524}">
      <dgm:prSet/>
      <dgm:spPr/>
      <dgm:t>
        <a:bodyPr/>
        <a:lstStyle/>
        <a:p>
          <a:r>
            <a:rPr lang="en-IN" b="0"/>
            <a:t>dribbling </a:t>
          </a:r>
          <a:endParaRPr lang="en-US"/>
        </a:p>
      </dgm:t>
    </dgm:pt>
    <dgm:pt modelId="{CB17209C-74AC-4F87-889A-CC8D48B86E96}" type="parTrans" cxnId="{7B7C9087-D44E-4C25-A28E-6B6F09871B6F}">
      <dgm:prSet/>
      <dgm:spPr/>
      <dgm:t>
        <a:bodyPr/>
        <a:lstStyle/>
        <a:p>
          <a:endParaRPr lang="en-US"/>
        </a:p>
      </dgm:t>
    </dgm:pt>
    <dgm:pt modelId="{2F2BA2B8-81D0-48B6-94C4-B9E4F7ECEE28}" type="sibTrans" cxnId="{7B7C9087-D44E-4C25-A28E-6B6F09871B6F}">
      <dgm:prSet/>
      <dgm:spPr/>
      <dgm:t>
        <a:bodyPr/>
        <a:lstStyle/>
        <a:p>
          <a:endParaRPr lang="en-US"/>
        </a:p>
      </dgm:t>
    </dgm:pt>
    <dgm:pt modelId="{1D38BB5D-714E-406E-B9FE-DDF04CA49E7B}">
      <dgm:prSet/>
      <dgm:spPr/>
      <dgm:t>
        <a:bodyPr/>
        <a:lstStyle/>
        <a:p>
          <a:r>
            <a:rPr lang="en-IN" b="0"/>
            <a:t>mentality_composure ,potential </a:t>
          </a:r>
          <a:endParaRPr lang="en-US"/>
        </a:p>
      </dgm:t>
    </dgm:pt>
    <dgm:pt modelId="{34CD7604-4452-4B21-9DD9-35014967FB2E}" type="parTrans" cxnId="{061226DB-8E58-44DD-A6AF-D5482309C607}">
      <dgm:prSet/>
      <dgm:spPr/>
      <dgm:t>
        <a:bodyPr/>
        <a:lstStyle/>
        <a:p>
          <a:endParaRPr lang="en-US"/>
        </a:p>
      </dgm:t>
    </dgm:pt>
    <dgm:pt modelId="{270E0984-9C69-4855-8BE4-1571EF4E8321}" type="sibTrans" cxnId="{061226DB-8E58-44DD-A6AF-D5482309C607}">
      <dgm:prSet/>
      <dgm:spPr/>
      <dgm:t>
        <a:bodyPr/>
        <a:lstStyle/>
        <a:p>
          <a:endParaRPr lang="en-US"/>
        </a:p>
      </dgm:t>
    </dgm:pt>
    <dgm:pt modelId="{13B27A3E-9DD4-45EF-BB98-FCC062089072}">
      <dgm:prSet/>
      <dgm:spPr/>
      <dgm:t>
        <a:bodyPr/>
        <a:lstStyle/>
        <a:p>
          <a:r>
            <a:rPr lang="en-IN" b="0"/>
            <a:t>skill_dribbling , mentality_vision </a:t>
          </a:r>
          <a:endParaRPr lang="en-US"/>
        </a:p>
      </dgm:t>
    </dgm:pt>
    <dgm:pt modelId="{1852CBF3-F480-4501-89FC-FDD36F55ACA1}" type="parTrans" cxnId="{6A44DF08-A1F0-4AF1-9D77-FCE70FBAEC92}">
      <dgm:prSet/>
      <dgm:spPr/>
      <dgm:t>
        <a:bodyPr/>
        <a:lstStyle/>
        <a:p>
          <a:endParaRPr lang="en-US"/>
        </a:p>
      </dgm:t>
    </dgm:pt>
    <dgm:pt modelId="{B0904875-755C-4D3E-9525-800BBA7C0CBB}" type="sibTrans" cxnId="{6A44DF08-A1F0-4AF1-9D77-FCE70FBAEC92}">
      <dgm:prSet/>
      <dgm:spPr/>
      <dgm:t>
        <a:bodyPr/>
        <a:lstStyle/>
        <a:p>
          <a:endParaRPr lang="en-US"/>
        </a:p>
      </dgm:t>
    </dgm:pt>
    <dgm:pt modelId="{39A56197-1307-46CD-B22B-73AE156318B5}">
      <dgm:prSet/>
      <dgm:spPr/>
      <dgm:t>
        <a:bodyPr/>
        <a:lstStyle/>
        <a:p>
          <a:r>
            <a:rPr lang="en-IN" b="0"/>
            <a:t>skill_long_passing , shooting </a:t>
          </a:r>
          <a:endParaRPr lang="en-US"/>
        </a:p>
      </dgm:t>
    </dgm:pt>
    <dgm:pt modelId="{6CE7A6BC-E346-4553-A11D-F17564E585D4}" type="parTrans" cxnId="{B93120A6-034C-436C-9B6B-8EE92AFD9B20}">
      <dgm:prSet/>
      <dgm:spPr/>
      <dgm:t>
        <a:bodyPr/>
        <a:lstStyle/>
        <a:p>
          <a:endParaRPr lang="en-US"/>
        </a:p>
      </dgm:t>
    </dgm:pt>
    <dgm:pt modelId="{BC0EBDB1-BA57-44CF-8615-00DBD95F0431}" type="sibTrans" cxnId="{B93120A6-034C-436C-9B6B-8EE92AFD9B20}">
      <dgm:prSet/>
      <dgm:spPr/>
      <dgm:t>
        <a:bodyPr/>
        <a:lstStyle/>
        <a:p>
          <a:endParaRPr lang="en-US"/>
        </a:p>
      </dgm:t>
    </dgm:pt>
    <dgm:pt modelId="{383644E3-F000-4B5D-A35A-CAA8C1C8D009}">
      <dgm:prSet/>
      <dgm:spPr/>
      <dgm:t>
        <a:bodyPr/>
        <a:lstStyle/>
        <a:p>
          <a:r>
            <a:rPr lang="en-IN" b="0"/>
            <a:t>power_shot_power </a:t>
          </a:r>
          <a:endParaRPr lang="en-US"/>
        </a:p>
      </dgm:t>
    </dgm:pt>
    <dgm:pt modelId="{974E8D99-16A4-4FF0-9D8A-386B6CC03A4E}" type="parTrans" cxnId="{AB885357-3F7C-4D98-859C-39FE69008F46}">
      <dgm:prSet/>
      <dgm:spPr/>
      <dgm:t>
        <a:bodyPr/>
        <a:lstStyle/>
        <a:p>
          <a:endParaRPr lang="en-US"/>
        </a:p>
      </dgm:t>
    </dgm:pt>
    <dgm:pt modelId="{3B779DFF-4786-4AA1-9C06-ACAC6C7EC918}" type="sibTrans" cxnId="{AB885357-3F7C-4D98-859C-39FE69008F46}">
      <dgm:prSet/>
      <dgm:spPr/>
      <dgm:t>
        <a:bodyPr/>
        <a:lstStyle/>
        <a:p>
          <a:endParaRPr lang="en-US"/>
        </a:p>
      </dgm:t>
    </dgm:pt>
    <dgm:pt modelId="{6E258DEE-08F5-481C-8DB9-79993BC0CB71}">
      <dgm:prSet/>
      <dgm:spPr/>
      <dgm:t>
        <a:bodyPr/>
        <a:lstStyle/>
        <a:p>
          <a:r>
            <a:rPr lang="en-IN" b="0"/>
            <a:t>mentality_positioning</a:t>
          </a:r>
          <a:endParaRPr lang="en-US"/>
        </a:p>
      </dgm:t>
    </dgm:pt>
    <dgm:pt modelId="{D1D295C4-0F7F-4E56-B85E-230361C16380}" type="parTrans" cxnId="{89222AE7-707B-4007-B742-7EED30F20E01}">
      <dgm:prSet/>
      <dgm:spPr/>
      <dgm:t>
        <a:bodyPr/>
        <a:lstStyle/>
        <a:p>
          <a:endParaRPr lang="en-US"/>
        </a:p>
      </dgm:t>
    </dgm:pt>
    <dgm:pt modelId="{9D6ECAFB-BB00-4109-8973-36CDFB421780}" type="sibTrans" cxnId="{89222AE7-707B-4007-B742-7EED30F20E01}">
      <dgm:prSet/>
      <dgm:spPr/>
      <dgm:t>
        <a:bodyPr/>
        <a:lstStyle/>
        <a:p>
          <a:endParaRPr lang="en-US"/>
        </a:p>
      </dgm:t>
    </dgm:pt>
    <dgm:pt modelId="{008A300A-21B0-4F97-9694-9EF2E53DE10E}">
      <dgm:prSet/>
      <dgm:spPr/>
      <dgm:t>
        <a:bodyPr/>
        <a:lstStyle/>
        <a:p>
          <a:r>
            <a:rPr lang="en-IN" b="0"/>
            <a:t>power_long_shots </a:t>
          </a:r>
          <a:endParaRPr lang="en-US"/>
        </a:p>
      </dgm:t>
    </dgm:pt>
    <dgm:pt modelId="{537011AB-8D76-45F4-BE12-FA0589AB4524}" type="parTrans" cxnId="{84E93083-8D64-49E6-A1DC-A39B9DBC4342}">
      <dgm:prSet/>
      <dgm:spPr/>
      <dgm:t>
        <a:bodyPr/>
        <a:lstStyle/>
        <a:p>
          <a:endParaRPr lang="en-US"/>
        </a:p>
      </dgm:t>
    </dgm:pt>
    <dgm:pt modelId="{A1256CE1-32F8-4918-8F14-BDFE5E0AAFAE}" type="sibTrans" cxnId="{84E93083-8D64-49E6-A1DC-A39B9DBC4342}">
      <dgm:prSet/>
      <dgm:spPr/>
      <dgm:t>
        <a:bodyPr/>
        <a:lstStyle/>
        <a:p>
          <a:endParaRPr lang="en-US"/>
        </a:p>
      </dgm:t>
    </dgm:pt>
    <dgm:pt modelId="{07DFD5F0-DA40-4505-8B88-D8E985353261}">
      <dgm:prSet/>
      <dgm:spPr/>
      <dgm:t>
        <a:bodyPr/>
        <a:lstStyle/>
        <a:p>
          <a:r>
            <a:rPr lang="en-IN" b="0"/>
            <a:t>attacking_crossing </a:t>
          </a:r>
          <a:endParaRPr lang="en-US"/>
        </a:p>
      </dgm:t>
    </dgm:pt>
    <dgm:pt modelId="{7620D389-3128-4EDB-870F-9FADFE44CFE3}" type="parTrans" cxnId="{903CFDD5-8913-492B-BB47-6DB9DEA7D626}">
      <dgm:prSet/>
      <dgm:spPr/>
      <dgm:t>
        <a:bodyPr/>
        <a:lstStyle/>
        <a:p>
          <a:endParaRPr lang="en-US"/>
        </a:p>
      </dgm:t>
    </dgm:pt>
    <dgm:pt modelId="{FC4E8A88-394C-49DF-B308-756A162FD0D2}" type="sibTrans" cxnId="{903CFDD5-8913-492B-BB47-6DB9DEA7D626}">
      <dgm:prSet/>
      <dgm:spPr/>
      <dgm:t>
        <a:bodyPr/>
        <a:lstStyle/>
        <a:p>
          <a:endParaRPr lang="en-US"/>
        </a:p>
      </dgm:t>
    </dgm:pt>
    <dgm:pt modelId="{BDED630D-3098-4240-A41B-C4F0BCA264E3}">
      <dgm:prSet/>
      <dgm:spPr/>
      <dgm:t>
        <a:bodyPr/>
        <a:lstStyle/>
        <a:p>
          <a:r>
            <a:rPr lang="en-IN" b="0"/>
            <a:t>skill_curve </a:t>
          </a:r>
          <a:endParaRPr lang="en-US"/>
        </a:p>
      </dgm:t>
    </dgm:pt>
    <dgm:pt modelId="{9F357251-878B-4673-ACA9-D39600CCE529}" type="parTrans" cxnId="{32B1A5E4-375A-4745-8CF6-CA73EB1E3B10}">
      <dgm:prSet/>
      <dgm:spPr/>
      <dgm:t>
        <a:bodyPr/>
        <a:lstStyle/>
        <a:p>
          <a:endParaRPr lang="en-US"/>
        </a:p>
      </dgm:t>
    </dgm:pt>
    <dgm:pt modelId="{3B83AC0D-0A17-4891-9A43-52A0117D07DB}" type="sibTrans" cxnId="{32B1A5E4-375A-4745-8CF6-CA73EB1E3B10}">
      <dgm:prSet/>
      <dgm:spPr/>
      <dgm:t>
        <a:bodyPr/>
        <a:lstStyle/>
        <a:p>
          <a:endParaRPr lang="en-US"/>
        </a:p>
      </dgm:t>
    </dgm:pt>
    <dgm:pt modelId="{F34B1C56-CC08-49F0-AD36-3B72A72203A8}">
      <dgm:prSet/>
      <dgm:spPr/>
      <dgm:t>
        <a:bodyPr/>
        <a:lstStyle/>
        <a:p>
          <a:r>
            <a:rPr lang="en-IN" b="0"/>
            <a:t>attacking_finishing </a:t>
          </a:r>
          <a:endParaRPr lang="en-US"/>
        </a:p>
      </dgm:t>
    </dgm:pt>
    <dgm:pt modelId="{9C54CA15-9CB0-46C7-BF38-848CE050594D}" type="parTrans" cxnId="{2CEDEA47-3A9D-4ADF-8A30-C158210EC4B2}">
      <dgm:prSet/>
      <dgm:spPr/>
      <dgm:t>
        <a:bodyPr/>
        <a:lstStyle/>
        <a:p>
          <a:endParaRPr lang="en-US"/>
        </a:p>
      </dgm:t>
    </dgm:pt>
    <dgm:pt modelId="{CEB19DD7-798B-4109-BE34-FEDA153F1C58}" type="sibTrans" cxnId="{2CEDEA47-3A9D-4ADF-8A30-C158210EC4B2}">
      <dgm:prSet/>
      <dgm:spPr/>
      <dgm:t>
        <a:bodyPr/>
        <a:lstStyle/>
        <a:p>
          <a:endParaRPr lang="en-US"/>
        </a:p>
      </dgm:t>
    </dgm:pt>
    <dgm:pt modelId="{8DEAE3A2-414D-0C4E-933C-BF3C7A9DE09C}" type="pres">
      <dgm:prSet presAssocID="{8C25D054-D651-4B33-BE59-CF75D4B5D09B}" presName="vert0" presStyleCnt="0">
        <dgm:presLayoutVars>
          <dgm:dir/>
          <dgm:animOne val="branch"/>
          <dgm:animLvl val="lvl"/>
        </dgm:presLayoutVars>
      </dgm:prSet>
      <dgm:spPr/>
    </dgm:pt>
    <dgm:pt modelId="{D9D01D6F-620F-314B-95C4-FAE4E98EABF8}" type="pres">
      <dgm:prSet presAssocID="{016CF493-F264-49B1-8F77-C648C23D6C97}" presName="thickLine" presStyleLbl="alignNode1" presStyleIdx="0" presStyleCnt="15"/>
      <dgm:spPr/>
    </dgm:pt>
    <dgm:pt modelId="{14CFF3C0-CBFE-4D47-967C-93500558DEA4}" type="pres">
      <dgm:prSet presAssocID="{016CF493-F264-49B1-8F77-C648C23D6C97}" presName="horz1" presStyleCnt="0"/>
      <dgm:spPr/>
    </dgm:pt>
    <dgm:pt modelId="{461602DF-4BC2-A34F-8A96-83B059C5B496}" type="pres">
      <dgm:prSet presAssocID="{016CF493-F264-49B1-8F77-C648C23D6C97}" presName="tx1" presStyleLbl="revTx" presStyleIdx="0" presStyleCnt="15"/>
      <dgm:spPr/>
    </dgm:pt>
    <dgm:pt modelId="{A9F0C04C-9FB1-FB4D-9B4F-AC31282849F9}" type="pres">
      <dgm:prSet presAssocID="{016CF493-F264-49B1-8F77-C648C23D6C97}" presName="vert1" presStyleCnt="0"/>
      <dgm:spPr/>
    </dgm:pt>
    <dgm:pt modelId="{A3EC2D0A-CC4E-764D-BF3E-1F8F834FA9B3}" type="pres">
      <dgm:prSet presAssocID="{D6350AB6-3D21-4579-ADFA-78A4499D0C76}" presName="thickLine" presStyleLbl="alignNode1" presStyleIdx="1" presStyleCnt="15"/>
      <dgm:spPr/>
    </dgm:pt>
    <dgm:pt modelId="{EF7184B0-278A-CC4E-B1D5-0F70349EA96D}" type="pres">
      <dgm:prSet presAssocID="{D6350AB6-3D21-4579-ADFA-78A4499D0C76}" presName="horz1" presStyleCnt="0"/>
      <dgm:spPr/>
    </dgm:pt>
    <dgm:pt modelId="{E282202E-0812-1246-AE2A-7216D03841E8}" type="pres">
      <dgm:prSet presAssocID="{D6350AB6-3D21-4579-ADFA-78A4499D0C76}" presName="tx1" presStyleLbl="revTx" presStyleIdx="1" presStyleCnt="15"/>
      <dgm:spPr/>
    </dgm:pt>
    <dgm:pt modelId="{5629EF38-E483-FA49-BA10-0E7755FFAC45}" type="pres">
      <dgm:prSet presAssocID="{D6350AB6-3D21-4579-ADFA-78A4499D0C76}" presName="vert1" presStyleCnt="0"/>
      <dgm:spPr/>
    </dgm:pt>
    <dgm:pt modelId="{8ECC5535-59E3-3E4F-B609-25A6600A0210}" type="pres">
      <dgm:prSet presAssocID="{97554803-2546-447C-9F6A-B291505CE292}" presName="thickLine" presStyleLbl="alignNode1" presStyleIdx="2" presStyleCnt="15"/>
      <dgm:spPr/>
    </dgm:pt>
    <dgm:pt modelId="{54FDDD49-E6A7-DB4C-B3AD-347184860C1F}" type="pres">
      <dgm:prSet presAssocID="{97554803-2546-447C-9F6A-B291505CE292}" presName="horz1" presStyleCnt="0"/>
      <dgm:spPr/>
    </dgm:pt>
    <dgm:pt modelId="{5ECB1DDB-677E-BA49-B04F-3BE8740C2FED}" type="pres">
      <dgm:prSet presAssocID="{97554803-2546-447C-9F6A-B291505CE292}" presName="tx1" presStyleLbl="revTx" presStyleIdx="2" presStyleCnt="15"/>
      <dgm:spPr/>
    </dgm:pt>
    <dgm:pt modelId="{BDD4921D-0C33-4C4A-AF38-810F4BC2C3E0}" type="pres">
      <dgm:prSet presAssocID="{97554803-2546-447C-9F6A-B291505CE292}" presName="vert1" presStyleCnt="0"/>
      <dgm:spPr/>
    </dgm:pt>
    <dgm:pt modelId="{8D58B87B-A176-1B4B-BC53-C69FF89B0BD3}" type="pres">
      <dgm:prSet presAssocID="{B3D981BE-D1EB-4563-A1E7-78B7CF4E590C}" presName="thickLine" presStyleLbl="alignNode1" presStyleIdx="3" presStyleCnt="15"/>
      <dgm:spPr/>
    </dgm:pt>
    <dgm:pt modelId="{92E78061-24D9-FC4E-9E8D-7735E60CD0B4}" type="pres">
      <dgm:prSet presAssocID="{B3D981BE-D1EB-4563-A1E7-78B7CF4E590C}" presName="horz1" presStyleCnt="0"/>
      <dgm:spPr/>
    </dgm:pt>
    <dgm:pt modelId="{9A30A9FB-94C5-934E-B0B2-5B7DA429F923}" type="pres">
      <dgm:prSet presAssocID="{B3D981BE-D1EB-4563-A1E7-78B7CF4E590C}" presName="tx1" presStyleLbl="revTx" presStyleIdx="3" presStyleCnt="15"/>
      <dgm:spPr/>
    </dgm:pt>
    <dgm:pt modelId="{E27C933E-AE15-D746-805E-1108BFAE17F6}" type="pres">
      <dgm:prSet presAssocID="{B3D981BE-D1EB-4563-A1E7-78B7CF4E590C}" presName="vert1" presStyleCnt="0"/>
      <dgm:spPr/>
    </dgm:pt>
    <dgm:pt modelId="{30EFD2D7-955D-184B-9D68-3836F26394F2}" type="pres">
      <dgm:prSet presAssocID="{A4F6E1B7-4798-4A55-8726-B0884CC8D9E4}" presName="thickLine" presStyleLbl="alignNode1" presStyleIdx="4" presStyleCnt="15"/>
      <dgm:spPr/>
    </dgm:pt>
    <dgm:pt modelId="{13735B38-5969-FA43-9DC4-AB5028EED0C4}" type="pres">
      <dgm:prSet presAssocID="{A4F6E1B7-4798-4A55-8726-B0884CC8D9E4}" presName="horz1" presStyleCnt="0"/>
      <dgm:spPr/>
    </dgm:pt>
    <dgm:pt modelId="{E9B0F513-7D81-E54E-B930-85D11950437C}" type="pres">
      <dgm:prSet presAssocID="{A4F6E1B7-4798-4A55-8726-B0884CC8D9E4}" presName="tx1" presStyleLbl="revTx" presStyleIdx="4" presStyleCnt="15"/>
      <dgm:spPr/>
    </dgm:pt>
    <dgm:pt modelId="{802A4CBB-5764-0C42-80AA-8FA8D5B4DEDF}" type="pres">
      <dgm:prSet presAssocID="{A4F6E1B7-4798-4A55-8726-B0884CC8D9E4}" presName="vert1" presStyleCnt="0"/>
      <dgm:spPr/>
    </dgm:pt>
    <dgm:pt modelId="{49A91CBF-A022-164B-8C2C-3E1570C54EFA}" type="pres">
      <dgm:prSet presAssocID="{F99943CD-5DD7-49B0-8CC7-AC6FC4D39524}" presName="thickLine" presStyleLbl="alignNode1" presStyleIdx="5" presStyleCnt="15"/>
      <dgm:spPr/>
    </dgm:pt>
    <dgm:pt modelId="{25120D68-987A-C741-8E49-8C643D52A34E}" type="pres">
      <dgm:prSet presAssocID="{F99943CD-5DD7-49B0-8CC7-AC6FC4D39524}" presName="horz1" presStyleCnt="0"/>
      <dgm:spPr/>
    </dgm:pt>
    <dgm:pt modelId="{BAF893FE-AB11-594B-9D6A-D9DAFBFA37F4}" type="pres">
      <dgm:prSet presAssocID="{F99943CD-5DD7-49B0-8CC7-AC6FC4D39524}" presName="tx1" presStyleLbl="revTx" presStyleIdx="5" presStyleCnt="15"/>
      <dgm:spPr/>
    </dgm:pt>
    <dgm:pt modelId="{7A19230F-9D5E-8F4A-A447-594FBC14C73C}" type="pres">
      <dgm:prSet presAssocID="{F99943CD-5DD7-49B0-8CC7-AC6FC4D39524}" presName="vert1" presStyleCnt="0"/>
      <dgm:spPr/>
    </dgm:pt>
    <dgm:pt modelId="{DE8D6631-C2F9-1F43-B320-D5856550F58F}" type="pres">
      <dgm:prSet presAssocID="{1D38BB5D-714E-406E-B9FE-DDF04CA49E7B}" presName="thickLine" presStyleLbl="alignNode1" presStyleIdx="6" presStyleCnt="15"/>
      <dgm:spPr/>
    </dgm:pt>
    <dgm:pt modelId="{86378323-B8F7-8443-87F8-F0D876F4BDBA}" type="pres">
      <dgm:prSet presAssocID="{1D38BB5D-714E-406E-B9FE-DDF04CA49E7B}" presName="horz1" presStyleCnt="0"/>
      <dgm:spPr/>
    </dgm:pt>
    <dgm:pt modelId="{AC832C30-1361-2148-B364-58C01F854161}" type="pres">
      <dgm:prSet presAssocID="{1D38BB5D-714E-406E-B9FE-DDF04CA49E7B}" presName="tx1" presStyleLbl="revTx" presStyleIdx="6" presStyleCnt="15"/>
      <dgm:spPr/>
    </dgm:pt>
    <dgm:pt modelId="{DAB14036-A5C1-CE4D-80AD-C751D7C74A4D}" type="pres">
      <dgm:prSet presAssocID="{1D38BB5D-714E-406E-B9FE-DDF04CA49E7B}" presName="vert1" presStyleCnt="0"/>
      <dgm:spPr/>
    </dgm:pt>
    <dgm:pt modelId="{F0D2C133-AB06-2948-8254-75B78487200C}" type="pres">
      <dgm:prSet presAssocID="{13B27A3E-9DD4-45EF-BB98-FCC062089072}" presName="thickLine" presStyleLbl="alignNode1" presStyleIdx="7" presStyleCnt="15"/>
      <dgm:spPr/>
    </dgm:pt>
    <dgm:pt modelId="{BFD87F8B-BC2E-184F-8D67-835B93373241}" type="pres">
      <dgm:prSet presAssocID="{13B27A3E-9DD4-45EF-BB98-FCC062089072}" presName="horz1" presStyleCnt="0"/>
      <dgm:spPr/>
    </dgm:pt>
    <dgm:pt modelId="{18EE7EC8-D5E8-174A-8F79-01B0DE797666}" type="pres">
      <dgm:prSet presAssocID="{13B27A3E-9DD4-45EF-BB98-FCC062089072}" presName="tx1" presStyleLbl="revTx" presStyleIdx="7" presStyleCnt="15"/>
      <dgm:spPr/>
    </dgm:pt>
    <dgm:pt modelId="{1FE03ED9-F651-AD44-85D8-70BD79FC7BF8}" type="pres">
      <dgm:prSet presAssocID="{13B27A3E-9DD4-45EF-BB98-FCC062089072}" presName="vert1" presStyleCnt="0"/>
      <dgm:spPr/>
    </dgm:pt>
    <dgm:pt modelId="{23EB25CE-565A-2F45-8D51-87CBB38DA092}" type="pres">
      <dgm:prSet presAssocID="{39A56197-1307-46CD-B22B-73AE156318B5}" presName="thickLine" presStyleLbl="alignNode1" presStyleIdx="8" presStyleCnt="15"/>
      <dgm:spPr/>
    </dgm:pt>
    <dgm:pt modelId="{5B036F13-052D-1040-9B10-4C5BAA4587B4}" type="pres">
      <dgm:prSet presAssocID="{39A56197-1307-46CD-B22B-73AE156318B5}" presName="horz1" presStyleCnt="0"/>
      <dgm:spPr/>
    </dgm:pt>
    <dgm:pt modelId="{D1907356-601F-A446-BD23-0591CF18FEEA}" type="pres">
      <dgm:prSet presAssocID="{39A56197-1307-46CD-B22B-73AE156318B5}" presName="tx1" presStyleLbl="revTx" presStyleIdx="8" presStyleCnt="15"/>
      <dgm:spPr/>
    </dgm:pt>
    <dgm:pt modelId="{6C9CD15C-CC8D-A148-AE55-D4793309A1B9}" type="pres">
      <dgm:prSet presAssocID="{39A56197-1307-46CD-B22B-73AE156318B5}" presName="vert1" presStyleCnt="0"/>
      <dgm:spPr/>
    </dgm:pt>
    <dgm:pt modelId="{5F3DA126-A283-6245-8526-DB7FFA007C4F}" type="pres">
      <dgm:prSet presAssocID="{383644E3-F000-4B5D-A35A-CAA8C1C8D009}" presName="thickLine" presStyleLbl="alignNode1" presStyleIdx="9" presStyleCnt="15"/>
      <dgm:spPr/>
    </dgm:pt>
    <dgm:pt modelId="{04CB3818-DDBC-9546-B492-BC056F7C6302}" type="pres">
      <dgm:prSet presAssocID="{383644E3-F000-4B5D-A35A-CAA8C1C8D009}" presName="horz1" presStyleCnt="0"/>
      <dgm:spPr/>
    </dgm:pt>
    <dgm:pt modelId="{714B2CCD-3642-D542-B464-6B8FE3611E0C}" type="pres">
      <dgm:prSet presAssocID="{383644E3-F000-4B5D-A35A-CAA8C1C8D009}" presName="tx1" presStyleLbl="revTx" presStyleIdx="9" presStyleCnt="15"/>
      <dgm:spPr/>
    </dgm:pt>
    <dgm:pt modelId="{71A571BE-B017-2E43-9437-24415944EBF2}" type="pres">
      <dgm:prSet presAssocID="{383644E3-F000-4B5D-A35A-CAA8C1C8D009}" presName="vert1" presStyleCnt="0"/>
      <dgm:spPr/>
    </dgm:pt>
    <dgm:pt modelId="{4083B95C-64C6-6C4E-9BDC-372EC38DFC81}" type="pres">
      <dgm:prSet presAssocID="{6E258DEE-08F5-481C-8DB9-79993BC0CB71}" presName="thickLine" presStyleLbl="alignNode1" presStyleIdx="10" presStyleCnt="15"/>
      <dgm:spPr/>
    </dgm:pt>
    <dgm:pt modelId="{F21FA2B8-540F-5249-8799-B366C4DE6984}" type="pres">
      <dgm:prSet presAssocID="{6E258DEE-08F5-481C-8DB9-79993BC0CB71}" presName="horz1" presStyleCnt="0"/>
      <dgm:spPr/>
    </dgm:pt>
    <dgm:pt modelId="{EF2523A0-9E28-014E-95F8-E1E6E2152D46}" type="pres">
      <dgm:prSet presAssocID="{6E258DEE-08F5-481C-8DB9-79993BC0CB71}" presName="tx1" presStyleLbl="revTx" presStyleIdx="10" presStyleCnt="15"/>
      <dgm:spPr/>
    </dgm:pt>
    <dgm:pt modelId="{8068683E-A84E-BA45-AD58-28B15FDFC5BD}" type="pres">
      <dgm:prSet presAssocID="{6E258DEE-08F5-481C-8DB9-79993BC0CB71}" presName="vert1" presStyleCnt="0"/>
      <dgm:spPr/>
    </dgm:pt>
    <dgm:pt modelId="{64493BB6-5880-6445-9357-6D03CAFC3125}" type="pres">
      <dgm:prSet presAssocID="{008A300A-21B0-4F97-9694-9EF2E53DE10E}" presName="thickLine" presStyleLbl="alignNode1" presStyleIdx="11" presStyleCnt="15"/>
      <dgm:spPr/>
    </dgm:pt>
    <dgm:pt modelId="{8A9D104A-23DF-EE43-BCA6-9CA9BB5F08EF}" type="pres">
      <dgm:prSet presAssocID="{008A300A-21B0-4F97-9694-9EF2E53DE10E}" presName="horz1" presStyleCnt="0"/>
      <dgm:spPr/>
    </dgm:pt>
    <dgm:pt modelId="{A30DF96E-F4AB-5A48-AA74-328F9039BDCD}" type="pres">
      <dgm:prSet presAssocID="{008A300A-21B0-4F97-9694-9EF2E53DE10E}" presName="tx1" presStyleLbl="revTx" presStyleIdx="11" presStyleCnt="15"/>
      <dgm:spPr/>
    </dgm:pt>
    <dgm:pt modelId="{2DFC51E9-EC37-0B49-AAB3-A8DCABE7B7CD}" type="pres">
      <dgm:prSet presAssocID="{008A300A-21B0-4F97-9694-9EF2E53DE10E}" presName="vert1" presStyleCnt="0"/>
      <dgm:spPr/>
    </dgm:pt>
    <dgm:pt modelId="{416D9FD7-29D8-DB44-9221-F754C1F54DBE}" type="pres">
      <dgm:prSet presAssocID="{07DFD5F0-DA40-4505-8B88-D8E985353261}" presName="thickLine" presStyleLbl="alignNode1" presStyleIdx="12" presStyleCnt="15"/>
      <dgm:spPr/>
    </dgm:pt>
    <dgm:pt modelId="{15082DA9-84B7-8043-9BA8-0E7411368A92}" type="pres">
      <dgm:prSet presAssocID="{07DFD5F0-DA40-4505-8B88-D8E985353261}" presName="horz1" presStyleCnt="0"/>
      <dgm:spPr/>
    </dgm:pt>
    <dgm:pt modelId="{46EEDB12-C6DA-7A47-8398-4C5431727482}" type="pres">
      <dgm:prSet presAssocID="{07DFD5F0-DA40-4505-8B88-D8E985353261}" presName="tx1" presStyleLbl="revTx" presStyleIdx="12" presStyleCnt="15"/>
      <dgm:spPr/>
    </dgm:pt>
    <dgm:pt modelId="{FAAB057C-AFD9-BB4D-8F17-6BF5B6CC6EAB}" type="pres">
      <dgm:prSet presAssocID="{07DFD5F0-DA40-4505-8B88-D8E985353261}" presName="vert1" presStyleCnt="0"/>
      <dgm:spPr/>
    </dgm:pt>
    <dgm:pt modelId="{81F3E528-3749-6341-9364-C83F74E81AB7}" type="pres">
      <dgm:prSet presAssocID="{BDED630D-3098-4240-A41B-C4F0BCA264E3}" presName="thickLine" presStyleLbl="alignNode1" presStyleIdx="13" presStyleCnt="15"/>
      <dgm:spPr/>
    </dgm:pt>
    <dgm:pt modelId="{6AB68B1C-C120-CD4F-A6DB-6EFB986BA011}" type="pres">
      <dgm:prSet presAssocID="{BDED630D-3098-4240-A41B-C4F0BCA264E3}" presName="horz1" presStyleCnt="0"/>
      <dgm:spPr/>
    </dgm:pt>
    <dgm:pt modelId="{71019CB1-0846-B846-BA93-A1579F16F7C7}" type="pres">
      <dgm:prSet presAssocID="{BDED630D-3098-4240-A41B-C4F0BCA264E3}" presName="tx1" presStyleLbl="revTx" presStyleIdx="13" presStyleCnt="15"/>
      <dgm:spPr/>
    </dgm:pt>
    <dgm:pt modelId="{D2605FD4-A614-7E4E-81FE-B050CFD414FA}" type="pres">
      <dgm:prSet presAssocID="{BDED630D-3098-4240-A41B-C4F0BCA264E3}" presName="vert1" presStyleCnt="0"/>
      <dgm:spPr/>
    </dgm:pt>
    <dgm:pt modelId="{B882D276-5503-A14B-8630-C6668D912725}" type="pres">
      <dgm:prSet presAssocID="{F34B1C56-CC08-49F0-AD36-3B72A72203A8}" presName="thickLine" presStyleLbl="alignNode1" presStyleIdx="14" presStyleCnt="15"/>
      <dgm:spPr/>
    </dgm:pt>
    <dgm:pt modelId="{615600C7-C53F-B642-8F2E-A8B587B4AC59}" type="pres">
      <dgm:prSet presAssocID="{F34B1C56-CC08-49F0-AD36-3B72A72203A8}" presName="horz1" presStyleCnt="0"/>
      <dgm:spPr/>
    </dgm:pt>
    <dgm:pt modelId="{6395B7F8-3BEA-D34E-A26E-E2BD23628335}" type="pres">
      <dgm:prSet presAssocID="{F34B1C56-CC08-49F0-AD36-3B72A72203A8}" presName="tx1" presStyleLbl="revTx" presStyleIdx="14" presStyleCnt="15"/>
      <dgm:spPr/>
    </dgm:pt>
    <dgm:pt modelId="{A82E9A8B-B168-FE45-9FC4-7DE852493904}" type="pres">
      <dgm:prSet presAssocID="{F34B1C56-CC08-49F0-AD36-3B72A72203A8}" presName="vert1" presStyleCnt="0"/>
      <dgm:spPr/>
    </dgm:pt>
  </dgm:ptLst>
  <dgm:cxnLst>
    <dgm:cxn modelId="{6DE29A01-5C3E-3A43-8084-D9E50C5CA915}" type="presOf" srcId="{1D38BB5D-714E-406E-B9FE-DDF04CA49E7B}" destId="{AC832C30-1361-2148-B364-58C01F854161}" srcOrd="0" destOrd="0" presId="urn:microsoft.com/office/officeart/2008/layout/LinedList"/>
    <dgm:cxn modelId="{6A44DF08-A1F0-4AF1-9D77-FCE70FBAEC92}" srcId="{8C25D054-D651-4B33-BE59-CF75D4B5D09B}" destId="{13B27A3E-9DD4-45EF-BB98-FCC062089072}" srcOrd="7" destOrd="0" parTransId="{1852CBF3-F480-4501-89FC-FDD36F55ACA1}" sibTransId="{B0904875-755C-4D3E-9525-800BBA7C0CBB}"/>
    <dgm:cxn modelId="{0F83501B-4A95-475B-B1D3-E5DB6568B352}" srcId="{8C25D054-D651-4B33-BE59-CF75D4B5D09B}" destId="{D6350AB6-3D21-4579-ADFA-78A4499D0C76}" srcOrd="1" destOrd="0" parTransId="{F000CCA7-7DC5-4735-B02D-3D439C1CBC57}" sibTransId="{DAAB095D-57B5-41AA-BCC3-0AA0C8BA7319}"/>
    <dgm:cxn modelId="{ED1FC835-4238-8741-87F3-052200D10C2E}" type="presOf" srcId="{97554803-2546-447C-9F6A-B291505CE292}" destId="{5ECB1DDB-677E-BA49-B04F-3BE8740C2FED}" srcOrd="0" destOrd="0" presId="urn:microsoft.com/office/officeart/2008/layout/LinedList"/>
    <dgm:cxn modelId="{2CEDEA47-3A9D-4ADF-8A30-C158210EC4B2}" srcId="{8C25D054-D651-4B33-BE59-CF75D4B5D09B}" destId="{F34B1C56-CC08-49F0-AD36-3B72A72203A8}" srcOrd="14" destOrd="0" parTransId="{9C54CA15-9CB0-46C7-BF38-848CE050594D}" sibTransId="{CEB19DD7-798B-4109-BE34-FEDA153F1C58}"/>
    <dgm:cxn modelId="{AB885357-3F7C-4D98-859C-39FE69008F46}" srcId="{8C25D054-D651-4B33-BE59-CF75D4B5D09B}" destId="{383644E3-F000-4B5D-A35A-CAA8C1C8D009}" srcOrd="9" destOrd="0" parTransId="{974E8D99-16A4-4FF0-9D8A-386B6CC03A4E}" sibTransId="{3B779DFF-4786-4AA1-9C06-ACAC6C7EC918}"/>
    <dgm:cxn modelId="{49D84264-0299-954C-8A96-601657246C9D}" type="presOf" srcId="{6E258DEE-08F5-481C-8DB9-79993BC0CB71}" destId="{EF2523A0-9E28-014E-95F8-E1E6E2152D46}" srcOrd="0" destOrd="0" presId="urn:microsoft.com/office/officeart/2008/layout/LinedList"/>
    <dgm:cxn modelId="{6666A16A-2E21-084B-8583-07C8473F4BCA}" type="presOf" srcId="{A4F6E1B7-4798-4A55-8726-B0884CC8D9E4}" destId="{E9B0F513-7D81-E54E-B930-85D11950437C}" srcOrd="0" destOrd="0" presId="urn:microsoft.com/office/officeart/2008/layout/LinedList"/>
    <dgm:cxn modelId="{C658DF6B-EDE6-A94C-8395-D49D372E615D}" type="presOf" srcId="{008A300A-21B0-4F97-9694-9EF2E53DE10E}" destId="{A30DF96E-F4AB-5A48-AA74-328F9039BDCD}" srcOrd="0" destOrd="0" presId="urn:microsoft.com/office/officeart/2008/layout/LinedList"/>
    <dgm:cxn modelId="{9B67D970-E16B-A34E-B002-E145B394746F}" type="presOf" srcId="{016CF493-F264-49B1-8F77-C648C23D6C97}" destId="{461602DF-4BC2-A34F-8A96-83B059C5B496}" srcOrd="0" destOrd="0" presId="urn:microsoft.com/office/officeart/2008/layout/LinedList"/>
    <dgm:cxn modelId="{84E93083-8D64-49E6-A1DC-A39B9DBC4342}" srcId="{8C25D054-D651-4B33-BE59-CF75D4B5D09B}" destId="{008A300A-21B0-4F97-9694-9EF2E53DE10E}" srcOrd="11" destOrd="0" parTransId="{537011AB-8D76-45F4-BE12-FA0589AB4524}" sibTransId="{A1256CE1-32F8-4918-8F14-BDFE5E0AAFAE}"/>
    <dgm:cxn modelId="{7B7C9087-D44E-4C25-A28E-6B6F09871B6F}" srcId="{8C25D054-D651-4B33-BE59-CF75D4B5D09B}" destId="{F99943CD-5DD7-49B0-8CC7-AC6FC4D39524}" srcOrd="5" destOrd="0" parTransId="{CB17209C-74AC-4F87-889A-CC8D48B86E96}" sibTransId="{2F2BA2B8-81D0-48B6-94C4-B9E4F7ECEE28}"/>
    <dgm:cxn modelId="{8FDEFD91-097B-914A-8A7E-873110258B0D}" type="presOf" srcId="{13B27A3E-9DD4-45EF-BB98-FCC062089072}" destId="{18EE7EC8-D5E8-174A-8F79-01B0DE797666}" srcOrd="0" destOrd="0" presId="urn:microsoft.com/office/officeart/2008/layout/LinedList"/>
    <dgm:cxn modelId="{5E04389F-71BC-4415-BDF7-49183DC5F823}" srcId="{8C25D054-D651-4B33-BE59-CF75D4B5D09B}" destId="{B3D981BE-D1EB-4563-A1E7-78B7CF4E590C}" srcOrd="3" destOrd="0" parTransId="{2C902DD1-3119-46CD-B462-A4C78E477172}" sibTransId="{E411115B-6196-4C71-A4F6-4E5E9664F091}"/>
    <dgm:cxn modelId="{BFEF38A4-88E0-8B4E-B6C7-36E3EC4579B7}" type="presOf" srcId="{383644E3-F000-4B5D-A35A-CAA8C1C8D009}" destId="{714B2CCD-3642-D542-B464-6B8FE3611E0C}" srcOrd="0" destOrd="0" presId="urn:microsoft.com/office/officeart/2008/layout/LinedList"/>
    <dgm:cxn modelId="{B93120A6-034C-436C-9B6B-8EE92AFD9B20}" srcId="{8C25D054-D651-4B33-BE59-CF75D4B5D09B}" destId="{39A56197-1307-46CD-B22B-73AE156318B5}" srcOrd="8" destOrd="0" parTransId="{6CE7A6BC-E346-4553-A11D-F17564E585D4}" sibTransId="{BC0EBDB1-BA57-44CF-8615-00DBD95F0431}"/>
    <dgm:cxn modelId="{BFD875A6-121F-5043-A4A7-BB4DBA8F66EF}" type="presOf" srcId="{BDED630D-3098-4240-A41B-C4F0BCA264E3}" destId="{71019CB1-0846-B846-BA93-A1579F16F7C7}" srcOrd="0" destOrd="0" presId="urn:microsoft.com/office/officeart/2008/layout/LinedList"/>
    <dgm:cxn modelId="{D55BB0BE-BA65-4FA1-B03D-F926AA906F26}" srcId="{8C25D054-D651-4B33-BE59-CF75D4B5D09B}" destId="{97554803-2546-447C-9F6A-B291505CE292}" srcOrd="2" destOrd="0" parTransId="{ADCE4670-8F74-40CC-ADAF-675C3041FE53}" sibTransId="{2DC1A29E-DF4D-4391-9549-AF28517B5C2E}"/>
    <dgm:cxn modelId="{0B8CFCC5-F727-B04A-B04E-E1760C54862A}" type="presOf" srcId="{8C25D054-D651-4B33-BE59-CF75D4B5D09B}" destId="{8DEAE3A2-414D-0C4E-933C-BF3C7A9DE09C}" srcOrd="0" destOrd="0" presId="urn:microsoft.com/office/officeart/2008/layout/LinedList"/>
    <dgm:cxn modelId="{68A748CC-0E19-0D46-BCD5-830E0A313F03}" type="presOf" srcId="{B3D981BE-D1EB-4563-A1E7-78B7CF4E590C}" destId="{9A30A9FB-94C5-934E-B0B2-5B7DA429F923}" srcOrd="0" destOrd="0" presId="urn:microsoft.com/office/officeart/2008/layout/LinedList"/>
    <dgm:cxn modelId="{E4A81ACE-20F0-4B9A-9F05-2DF1B3F3ED6D}" srcId="{8C25D054-D651-4B33-BE59-CF75D4B5D09B}" destId="{A4F6E1B7-4798-4A55-8726-B0884CC8D9E4}" srcOrd="4" destOrd="0" parTransId="{75EB62F0-4FD6-460A-BD20-FACDB3EB76CE}" sibTransId="{A4670955-F427-492C-97E1-4D1895145AD8}"/>
    <dgm:cxn modelId="{903CFDD5-8913-492B-BB47-6DB9DEA7D626}" srcId="{8C25D054-D651-4B33-BE59-CF75D4B5D09B}" destId="{07DFD5F0-DA40-4505-8B88-D8E985353261}" srcOrd="12" destOrd="0" parTransId="{7620D389-3128-4EDB-870F-9FADFE44CFE3}" sibTransId="{FC4E8A88-394C-49DF-B308-756A162FD0D2}"/>
    <dgm:cxn modelId="{11F1A2D7-BC76-754C-BAB4-C362B75AEF5F}" type="presOf" srcId="{F99943CD-5DD7-49B0-8CC7-AC6FC4D39524}" destId="{BAF893FE-AB11-594B-9D6A-D9DAFBFA37F4}" srcOrd="0" destOrd="0" presId="urn:microsoft.com/office/officeart/2008/layout/LinedList"/>
    <dgm:cxn modelId="{061226DB-8E58-44DD-A6AF-D5482309C607}" srcId="{8C25D054-D651-4B33-BE59-CF75D4B5D09B}" destId="{1D38BB5D-714E-406E-B9FE-DDF04CA49E7B}" srcOrd="6" destOrd="0" parTransId="{34CD7604-4452-4B21-9DD9-35014967FB2E}" sibTransId="{270E0984-9C69-4855-8BE4-1571EF4E8321}"/>
    <dgm:cxn modelId="{07623FDC-CF21-9A40-9561-18E73101B925}" type="presOf" srcId="{D6350AB6-3D21-4579-ADFA-78A4499D0C76}" destId="{E282202E-0812-1246-AE2A-7216D03841E8}" srcOrd="0" destOrd="0" presId="urn:microsoft.com/office/officeart/2008/layout/LinedList"/>
    <dgm:cxn modelId="{EBDC26E4-56D1-604C-8CD7-EA12700A8003}" type="presOf" srcId="{39A56197-1307-46CD-B22B-73AE156318B5}" destId="{D1907356-601F-A446-BD23-0591CF18FEEA}" srcOrd="0" destOrd="0" presId="urn:microsoft.com/office/officeart/2008/layout/LinedList"/>
    <dgm:cxn modelId="{32B1A5E4-375A-4745-8CF6-CA73EB1E3B10}" srcId="{8C25D054-D651-4B33-BE59-CF75D4B5D09B}" destId="{BDED630D-3098-4240-A41B-C4F0BCA264E3}" srcOrd="13" destOrd="0" parTransId="{9F357251-878B-4673-ACA9-D39600CCE529}" sibTransId="{3B83AC0D-0A17-4891-9A43-52A0117D07DB}"/>
    <dgm:cxn modelId="{89222AE7-707B-4007-B742-7EED30F20E01}" srcId="{8C25D054-D651-4B33-BE59-CF75D4B5D09B}" destId="{6E258DEE-08F5-481C-8DB9-79993BC0CB71}" srcOrd="10" destOrd="0" parTransId="{D1D295C4-0F7F-4E56-B85E-230361C16380}" sibTransId="{9D6ECAFB-BB00-4109-8973-36CDFB421780}"/>
    <dgm:cxn modelId="{773825E8-61A9-4AAC-87B8-CDB2662F593E}" srcId="{8C25D054-D651-4B33-BE59-CF75D4B5D09B}" destId="{016CF493-F264-49B1-8F77-C648C23D6C97}" srcOrd="0" destOrd="0" parTransId="{DD33AB1B-CB5C-4BD3-B5AC-BF64E9EBB7B9}" sibTransId="{C7F1A6B4-67C0-4EBE-8C89-17886696D028}"/>
    <dgm:cxn modelId="{33BFD7EF-D778-2E4B-8D6D-1EEAB0A94776}" type="presOf" srcId="{07DFD5F0-DA40-4505-8B88-D8E985353261}" destId="{46EEDB12-C6DA-7A47-8398-4C5431727482}" srcOrd="0" destOrd="0" presId="urn:microsoft.com/office/officeart/2008/layout/LinedList"/>
    <dgm:cxn modelId="{100AC8F2-8647-4243-AB1C-A0A674CFA784}" type="presOf" srcId="{F34B1C56-CC08-49F0-AD36-3B72A72203A8}" destId="{6395B7F8-3BEA-D34E-A26E-E2BD23628335}" srcOrd="0" destOrd="0" presId="urn:microsoft.com/office/officeart/2008/layout/LinedList"/>
    <dgm:cxn modelId="{2336126B-4546-E546-B1A1-47F701B9BD57}" type="presParOf" srcId="{8DEAE3A2-414D-0C4E-933C-BF3C7A9DE09C}" destId="{D9D01D6F-620F-314B-95C4-FAE4E98EABF8}" srcOrd="0" destOrd="0" presId="urn:microsoft.com/office/officeart/2008/layout/LinedList"/>
    <dgm:cxn modelId="{1457AFDE-2852-ED4E-968E-B7284DA4ECB9}" type="presParOf" srcId="{8DEAE3A2-414D-0C4E-933C-BF3C7A9DE09C}" destId="{14CFF3C0-CBFE-4D47-967C-93500558DEA4}" srcOrd="1" destOrd="0" presId="urn:microsoft.com/office/officeart/2008/layout/LinedList"/>
    <dgm:cxn modelId="{27C58E49-2417-5B4B-B4C9-A5A05744C0CB}" type="presParOf" srcId="{14CFF3C0-CBFE-4D47-967C-93500558DEA4}" destId="{461602DF-4BC2-A34F-8A96-83B059C5B496}" srcOrd="0" destOrd="0" presId="urn:microsoft.com/office/officeart/2008/layout/LinedList"/>
    <dgm:cxn modelId="{98EA4AC4-B356-1842-83BE-033AAFA24D40}" type="presParOf" srcId="{14CFF3C0-CBFE-4D47-967C-93500558DEA4}" destId="{A9F0C04C-9FB1-FB4D-9B4F-AC31282849F9}" srcOrd="1" destOrd="0" presId="urn:microsoft.com/office/officeart/2008/layout/LinedList"/>
    <dgm:cxn modelId="{191D15B1-10EA-A54D-BD1E-8464313702E8}" type="presParOf" srcId="{8DEAE3A2-414D-0C4E-933C-BF3C7A9DE09C}" destId="{A3EC2D0A-CC4E-764D-BF3E-1F8F834FA9B3}" srcOrd="2" destOrd="0" presId="urn:microsoft.com/office/officeart/2008/layout/LinedList"/>
    <dgm:cxn modelId="{2B88CE9C-1901-464B-8A64-CD779AD1672C}" type="presParOf" srcId="{8DEAE3A2-414D-0C4E-933C-BF3C7A9DE09C}" destId="{EF7184B0-278A-CC4E-B1D5-0F70349EA96D}" srcOrd="3" destOrd="0" presId="urn:microsoft.com/office/officeart/2008/layout/LinedList"/>
    <dgm:cxn modelId="{C825C3B4-56CC-E645-8B31-5A6CBB5EB7C3}" type="presParOf" srcId="{EF7184B0-278A-CC4E-B1D5-0F70349EA96D}" destId="{E282202E-0812-1246-AE2A-7216D03841E8}" srcOrd="0" destOrd="0" presId="urn:microsoft.com/office/officeart/2008/layout/LinedList"/>
    <dgm:cxn modelId="{E7BE383B-987C-5B41-9E8C-0A1A23405464}" type="presParOf" srcId="{EF7184B0-278A-CC4E-B1D5-0F70349EA96D}" destId="{5629EF38-E483-FA49-BA10-0E7755FFAC45}" srcOrd="1" destOrd="0" presId="urn:microsoft.com/office/officeart/2008/layout/LinedList"/>
    <dgm:cxn modelId="{FCDE4910-7B48-9041-8794-7655F143BA6C}" type="presParOf" srcId="{8DEAE3A2-414D-0C4E-933C-BF3C7A9DE09C}" destId="{8ECC5535-59E3-3E4F-B609-25A6600A0210}" srcOrd="4" destOrd="0" presId="urn:microsoft.com/office/officeart/2008/layout/LinedList"/>
    <dgm:cxn modelId="{74CF5F79-C08D-1F49-8AC2-8E8E0DCD89C5}" type="presParOf" srcId="{8DEAE3A2-414D-0C4E-933C-BF3C7A9DE09C}" destId="{54FDDD49-E6A7-DB4C-B3AD-347184860C1F}" srcOrd="5" destOrd="0" presId="urn:microsoft.com/office/officeart/2008/layout/LinedList"/>
    <dgm:cxn modelId="{DA8ED99F-252D-5040-B7BB-C03D79D41A41}" type="presParOf" srcId="{54FDDD49-E6A7-DB4C-B3AD-347184860C1F}" destId="{5ECB1DDB-677E-BA49-B04F-3BE8740C2FED}" srcOrd="0" destOrd="0" presId="urn:microsoft.com/office/officeart/2008/layout/LinedList"/>
    <dgm:cxn modelId="{EB08911A-FA08-A14B-835C-6317AB287096}" type="presParOf" srcId="{54FDDD49-E6A7-DB4C-B3AD-347184860C1F}" destId="{BDD4921D-0C33-4C4A-AF38-810F4BC2C3E0}" srcOrd="1" destOrd="0" presId="urn:microsoft.com/office/officeart/2008/layout/LinedList"/>
    <dgm:cxn modelId="{F3DD4A27-6C12-F249-B10C-7E5406B1244B}" type="presParOf" srcId="{8DEAE3A2-414D-0C4E-933C-BF3C7A9DE09C}" destId="{8D58B87B-A176-1B4B-BC53-C69FF89B0BD3}" srcOrd="6" destOrd="0" presId="urn:microsoft.com/office/officeart/2008/layout/LinedList"/>
    <dgm:cxn modelId="{D2F39E17-F550-5148-BF4F-483E4F6A15E3}" type="presParOf" srcId="{8DEAE3A2-414D-0C4E-933C-BF3C7A9DE09C}" destId="{92E78061-24D9-FC4E-9E8D-7735E60CD0B4}" srcOrd="7" destOrd="0" presId="urn:microsoft.com/office/officeart/2008/layout/LinedList"/>
    <dgm:cxn modelId="{46C094B2-A712-FA46-B01A-9A3A7B05AC5A}" type="presParOf" srcId="{92E78061-24D9-FC4E-9E8D-7735E60CD0B4}" destId="{9A30A9FB-94C5-934E-B0B2-5B7DA429F923}" srcOrd="0" destOrd="0" presId="urn:microsoft.com/office/officeart/2008/layout/LinedList"/>
    <dgm:cxn modelId="{32D5895E-B3EA-3B4E-A7DA-B5099A82F4C6}" type="presParOf" srcId="{92E78061-24D9-FC4E-9E8D-7735E60CD0B4}" destId="{E27C933E-AE15-D746-805E-1108BFAE17F6}" srcOrd="1" destOrd="0" presId="urn:microsoft.com/office/officeart/2008/layout/LinedList"/>
    <dgm:cxn modelId="{539E6A0C-C9AC-6942-A732-C3EB82814C52}" type="presParOf" srcId="{8DEAE3A2-414D-0C4E-933C-BF3C7A9DE09C}" destId="{30EFD2D7-955D-184B-9D68-3836F26394F2}" srcOrd="8" destOrd="0" presId="urn:microsoft.com/office/officeart/2008/layout/LinedList"/>
    <dgm:cxn modelId="{1B7AA9A0-EB49-264A-AC81-05FF6849F726}" type="presParOf" srcId="{8DEAE3A2-414D-0C4E-933C-BF3C7A9DE09C}" destId="{13735B38-5969-FA43-9DC4-AB5028EED0C4}" srcOrd="9" destOrd="0" presId="urn:microsoft.com/office/officeart/2008/layout/LinedList"/>
    <dgm:cxn modelId="{CA9FD251-CABD-CD41-BE48-7FB18C92383E}" type="presParOf" srcId="{13735B38-5969-FA43-9DC4-AB5028EED0C4}" destId="{E9B0F513-7D81-E54E-B930-85D11950437C}" srcOrd="0" destOrd="0" presId="urn:microsoft.com/office/officeart/2008/layout/LinedList"/>
    <dgm:cxn modelId="{BF13FC1D-CFFA-6C42-81E7-DDD85529A655}" type="presParOf" srcId="{13735B38-5969-FA43-9DC4-AB5028EED0C4}" destId="{802A4CBB-5764-0C42-80AA-8FA8D5B4DEDF}" srcOrd="1" destOrd="0" presId="urn:microsoft.com/office/officeart/2008/layout/LinedList"/>
    <dgm:cxn modelId="{67168AF3-4F75-D54F-AC32-5AEA59997BF4}" type="presParOf" srcId="{8DEAE3A2-414D-0C4E-933C-BF3C7A9DE09C}" destId="{49A91CBF-A022-164B-8C2C-3E1570C54EFA}" srcOrd="10" destOrd="0" presId="urn:microsoft.com/office/officeart/2008/layout/LinedList"/>
    <dgm:cxn modelId="{5708ADFC-D561-6648-88FC-943ED9D96888}" type="presParOf" srcId="{8DEAE3A2-414D-0C4E-933C-BF3C7A9DE09C}" destId="{25120D68-987A-C741-8E49-8C643D52A34E}" srcOrd="11" destOrd="0" presId="urn:microsoft.com/office/officeart/2008/layout/LinedList"/>
    <dgm:cxn modelId="{5FB83A01-244B-FA43-A17D-FE78AC9AC237}" type="presParOf" srcId="{25120D68-987A-C741-8E49-8C643D52A34E}" destId="{BAF893FE-AB11-594B-9D6A-D9DAFBFA37F4}" srcOrd="0" destOrd="0" presId="urn:microsoft.com/office/officeart/2008/layout/LinedList"/>
    <dgm:cxn modelId="{006A106B-DA6A-9D45-8E0B-E79766331E42}" type="presParOf" srcId="{25120D68-987A-C741-8E49-8C643D52A34E}" destId="{7A19230F-9D5E-8F4A-A447-594FBC14C73C}" srcOrd="1" destOrd="0" presId="urn:microsoft.com/office/officeart/2008/layout/LinedList"/>
    <dgm:cxn modelId="{28D25305-354B-8B4D-B44E-7DDBD78750E8}" type="presParOf" srcId="{8DEAE3A2-414D-0C4E-933C-BF3C7A9DE09C}" destId="{DE8D6631-C2F9-1F43-B320-D5856550F58F}" srcOrd="12" destOrd="0" presId="urn:microsoft.com/office/officeart/2008/layout/LinedList"/>
    <dgm:cxn modelId="{D14DA11F-5ED5-2A4B-9C0A-9404759E90D7}" type="presParOf" srcId="{8DEAE3A2-414D-0C4E-933C-BF3C7A9DE09C}" destId="{86378323-B8F7-8443-87F8-F0D876F4BDBA}" srcOrd="13" destOrd="0" presId="urn:microsoft.com/office/officeart/2008/layout/LinedList"/>
    <dgm:cxn modelId="{06193F90-E800-414C-8AC6-B9D16309D1FF}" type="presParOf" srcId="{86378323-B8F7-8443-87F8-F0D876F4BDBA}" destId="{AC832C30-1361-2148-B364-58C01F854161}" srcOrd="0" destOrd="0" presId="urn:microsoft.com/office/officeart/2008/layout/LinedList"/>
    <dgm:cxn modelId="{B8694FEC-C6E4-4342-954E-62393235735B}" type="presParOf" srcId="{86378323-B8F7-8443-87F8-F0D876F4BDBA}" destId="{DAB14036-A5C1-CE4D-80AD-C751D7C74A4D}" srcOrd="1" destOrd="0" presId="urn:microsoft.com/office/officeart/2008/layout/LinedList"/>
    <dgm:cxn modelId="{965169C7-1260-E846-9A35-6964CB15B401}" type="presParOf" srcId="{8DEAE3A2-414D-0C4E-933C-BF3C7A9DE09C}" destId="{F0D2C133-AB06-2948-8254-75B78487200C}" srcOrd="14" destOrd="0" presId="urn:microsoft.com/office/officeart/2008/layout/LinedList"/>
    <dgm:cxn modelId="{3128DDC6-CA35-DD44-B4C9-D231597B9BA9}" type="presParOf" srcId="{8DEAE3A2-414D-0C4E-933C-BF3C7A9DE09C}" destId="{BFD87F8B-BC2E-184F-8D67-835B93373241}" srcOrd="15" destOrd="0" presId="urn:microsoft.com/office/officeart/2008/layout/LinedList"/>
    <dgm:cxn modelId="{C8989668-A45E-EF47-ABD5-990BD986E968}" type="presParOf" srcId="{BFD87F8B-BC2E-184F-8D67-835B93373241}" destId="{18EE7EC8-D5E8-174A-8F79-01B0DE797666}" srcOrd="0" destOrd="0" presId="urn:microsoft.com/office/officeart/2008/layout/LinedList"/>
    <dgm:cxn modelId="{D3FF375D-6C42-6A4D-97AE-228411A3A6EF}" type="presParOf" srcId="{BFD87F8B-BC2E-184F-8D67-835B93373241}" destId="{1FE03ED9-F651-AD44-85D8-70BD79FC7BF8}" srcOrd="1" destOrd="0" presId="urn:microsoft.com/office/officeart/2008/layout/LinedList"/>
    <dgm:cxn modelId="{09854E9F-55C0-F340-BC50-464A9CB97612}" type="presParOf" srcId="{8DEAE3A2-414D-0C4E-933C-BF3C7A9DE09C}" destId="{23EB25CE-565A-2F45-8D51-87CBB38DA092}" srcOrd="16" destOrd="0" presId="urn:microsoft.com/office/officeart/2008/layout/LinedList"/>
    <dgm:cxn modelId="{BDA1ABCA-9A8C-584F-958F-5AC63922037B}" type="presParOf" srcId="{8DEAE3A2-414D-0C4E-933C-BF3C7A9DE09C}" destId="{5B036F13-052D-1040-9B10-4C5BAA4587B4}" srcOrd="17" destOrd="0" presId="urn:microsoft.com/office/officeart/2008/layout/LinedList"/>
    <dgm:cxn modelId="{5FD87991-EC0B-F047-ACDE-D81DAB62915D}" type="presParOf" srcId="{5B036F13-052D-1040-9B10-4C5BAA4587B4}" destId="{D1907356-601F-A446-BD23-0591CF18FEEA}" srcOrd="0" destOrd="0" presId="urn:microsoft.com/office/officeart/2008/layout/LinedList"/>
    <dgm:cxn modelId="{A4B7C917-8847-1F40-8D62-03461D8FE25C}" type="presParOf" srcId="{5B036F13-052D-1040-9B10-4C5BAA4587B4}" destId="{6C9CD15C-CC8D-A148-AE55-D4793309A1B9}" srcOrd="1" destOrd="0" presId="urn:microsoft.com/office/officeart/2008/layout/LinedList"/>
    <dgm:cxn modelId="{47EB583F-1A79-C547-B92B-223DC80DE9DC}" type="presParOf" srcId="{8DEAE3A2-414D-0C4E-933C-BF3C7A9DE09C}" destId="{5F3DA126-A283-6245-8526-DB7FFA007C4F}" srcOrd="18" destOrd="0" presId="urn:microsoft.com/office/officeart/2008/layout/LinedList"/>
    <dgm:cxn modelId="{EC315F28-193B-CD41-87D4-72209CEB3801}" type="presParOf" srcId="{8DEAE3A2-414D-0C4E-933C-BF3C7A9DE09C}" destId="{04CB3818-DDBC-9546-B492-BC056F7C6302}" srcOrd="19" destOrd="0" presId="urn:microsoft.com/office/officeart/2008/layout/LinedList"/>
    <dgm:cxn modelId="{F77EB585-4AB2-8D45-96CC-8B301657A56F}" type="presParOf" srcId="{04CB3818-DDBC-9546-B492-BC056F7C6302}" destId="{714B2CCD-3642-D542-B464-6B8FE3611E0C}" srcOrd="0" destOrd="0" presId="urn:microsoft.com/office/officeart/2008/layout/LinedList"/>
    <dgm:cxn modelId="{87A1391D-B745-9C4C-895A-B86C4816F9A8}" type="presParOf" srcId="{04CB3818-DDBC-9546-B492-BC056F7C6302}" destId="{71A571BE-B017-2E43-9437-24415944EBF2}" srcOrd="1" destOrd="0" presId="urn:microsoft.com/office/officeart/2008/layout/LinedList"/>
    <dgm:cxn modelId="{64E8915C-4B40-094E-8518-61C88ABD2B20}" type="presParOf" srcId="{8DEAE3A2-414D-0C4E-933C-BF3C7A9DE09C}" destId="{4083B95C-64C6-6C4E-9BDC-372EC38DFC81}" srcOrd="20" destOrd="0" presId="urn:microsoft.com/office/officeart/2008/layout/LinedList"/>
    <dgm:cxn modelId="{C5822C9C-91D9-0A45-AAEA-93936D116934}" type="presParOf" srcId="{8DEAE3A2-414D-0C4E-933C-BF3C7A9DE09C}" destId="{F21FA2B8-540F-5249-8799-B366C4DE6984}" srcOrd="21" destOrd="0" presId="urn:microsoft.com/office/officeart/2008/layout/LinedList"/>
    <dgm:cxn modelId="{B92575F0-EDBB-784E-862E-50D8851D7B3A}" type="presParOf" srcId="{F21FA2B8-540F-5249-8799-B366C4DE6984}" destId="{EF2523A0-9E28-014E-95F8-E1E6E2152D46}" srcOrd="0" destOrd="0" presId="urn:microsoft.com/office/officeart/2008/layout/LinedList"/>
    <dgm:cxn modelId="{C9C585ED-9A6B-B54E-9454-362F85319250}" type="presParOf" srcId="{F21FA2B8-540F-5249-8799-B366C4DE6984}" destId="{8068683E-A84E-BA45-AD58-28B15FDFC5BD}" srcOrd="1" destOrd="0" presId="urn:microsoft.com/office/officeart/2008/layout/LinedList"/>
    <dgm:cxn modelId="{B4646520-D158-074E-BEEE-4BCB06022D06}" type="presParOf" srcId="{8DEAE3A2-414D-0C4E-933C-BF3C7A9DE09C}" destId="{64493BB6-5880-6445-9357-6D03CAFC3125}" srcOrd="22" destOrd="0" presId="urn:microsoft.com/office/officeart/2008/layout/LinedList"/>
    <dgm:cxn modelId="{262322DD-5958-654D-A6E8-237F6B75D394}" type="presParOf" srcId="{8DEAE3A2-414D-0C4E-933C-BF3C7A9DE09C}" destId="{8A9D104A-23DF-EE43-BCA6-9CA9BB5F08EF}" srcOrd="23" destOrd="0" presId="urn:microsoft.com/office/officeart/2008/layout/LinedList"/>
    <dgm:cxn modelId="{6E434FB9-D068-A147-A7FC-01D37046EC21}" type="presParOf" srcId="{8A9D104A-23DF-EE43-BCA6-9CA9BB5F08EF}" destId="{A30DF96E-F4AB-5A48-AA74-328F9039BDCD}" srcOrd="0" destOrd="0" presId="urn:microsoft.com/office/officeart/2008/layout/LinedList"/>
    <dgm:cxn modelId="{3D4645FA-A004-614B-957A-749E22EFA784}" type="presParOf" srcId="{8A9D104A-23DF-EE43-BCA6-9CA9BB5F08EF}" destId="{2DFC51E9-EC37-0B49-AAB3-A8DCABE7B7CD}" srcOrd="1" destOrd="0" presId="urn:microsoft.com/office/officeart/2008/layout/LinedList"/>
    <dgm:cxn modelId="{E712D26C-B949-A043-B426-E26F354DE944}" type="presParOf" srcId="{8DEAE3A2-414D-0C4E-933C-BF3C7A9DE09C}" destId="{416D9FD7-29D8-DB44-9221-F754C1F54DBE}" srcOrd="24" destOrd="0" presId="urn:microsoft.com/office/officeart/2008/layout/LinedList"/>
    <dgm:cxn modelId="{24384455-4629-204A-8431-9F14AE279146}" type="presParOf" srcId="{8DEAE3A2-414D-0C4E-933C-BF3C7A9DE09C}" destId="{15082DA9-84B7-8043-9BA8-0E7411368A92}" srcOrd="25" destOrd="0" presId="urn:microsoft.com/office/officeart/2008/layout/LinedList"/>
    <dgm:cxn modelId="{1E482A48-C3B3-F041-9E84-6CB6A1B38A65}" type="presParOf" srcId="{15082DA9-84B7-8043-9BA8-0E7411368A92}" destId="{46EEDB12-C6DA-7A47-8398-4C5431727482}" srcOrd="0" destOrd="0" presId="urn:microsoft.com/office/officeart/2008/layout/LinedList"/>
    <dgm:cxn modelId="{AF8E89A7-6AD1-CB47-8677-72D007800165}" type="presParOf" srcId="{15082DA9-84B7-8043-9BA8-0E7411368A92}" destId="{FAAB057C-AFD9-BB4D-8F17-6BF5B6CC6EAB}" srcOrd="1" destOrd="0" presId="urn:microsoft.com/office/officeart/2008/layout/LinedList"/>
    <dgm:cxn modelId="{1F4EE9B4-C3CE-9445-B95C-EABCBA68AF76}" type="presParOf" srcId="{8DEAE3A2-414D-0C4E-933C-BF3C7A9DE09C}" destId="{81F3E528-3749-6341-9364-C83F74E81AB7}" srcOrd="26" destOrd="0" presId="urn:microsoft.com/office/officeart/2008/layout/LinedList"/>
    <dgm:cxn modelId="{D9EF7C0B-C09A-CA4C-A725-625E6D14065B}" type="presParOf" srcId="{8DEAE3A2-414D-0C4E-933C-BF3C7A9DE09C}" destId="{6AB68B1C-C120-CD4F-A6DB-6EFB986BA011}" srcOrd="27" destOrd="0" presId="urn:microsoft.com/office/officeart/2008/layout/LinedList"/>
    <dgm:cxn modelId="{9759BB1D-2072-A045-BDB3-A7BA8F106697}" type="presParOf" srcId="{6AB68B1C-C120-CD4F-A6DB-6EFB986BA011}" destId="{71019CB1-0846-B846-BA93-A1579F16F7C7}" srcOrd="0" destOrd="0" presId="urn:microsoft.com/office/officeart/2008/layout/LinedList"/>
    <dgm:cxn modelId="{FC8CE42E-AD97-AC4C-9A7F-93E257AD6D56}" type="presParOf" srcId="{6AB68B1C-C120-CD4F-A6DB-6EFB986BA011}" destId="{D2605FD4-A614-7E4E-81FE-B050CFD414FA}" srcOrd="1" destOrd="0" presId="urn:microsoft.com/office/officeart/2008/layout/LinedList"/>
    <dgm:cxn modelId="{A6F46165-E8DC-D94E-9CE8-FA1D1FC9B572}" type="presParOf" srcId="{8DEAE3A2-414D-0C4E-933C-BF3C7A9DE09C}" destId="{B882D276-5503-A14B-8630-C6668D912725}" srcOrd="28" destOrd="0" presId="urn:microsoft.com/office/officeart/2008/layout/LinedList"/>
    <dgm:cxn modelId="{E6896C5C-0AC4-364C-A338-308798954D40}" type="presParOf" srcId="{8DEAE3A2-414D-0C4E-933C-BF3C7A9DE09C}" destId="{615600C7-C53F-B642-8F2E-A8B587B4AC59}" srcOrd="29" destOrd="0" presId="urn:microsoft.com/office/officeart/2008/layout/LinedList"/>
    <dgm:cxn modelId="{26263B57-877E-784B-9BE9-6BBDEFA2F84F}" type="presParOf" srcId="{615600C7-C53F-B642-8F2E-A8B587B4AC59}" destId="{6395B7F8-3BEA-D34E-A26E-E2BD23628335}" srcOrd="0" destOrd="0" presId="urn:microsoft.com/office/officeart/2008/layout/LinedList"/>
    <dgm:cxn modelId="{A2ABCE54-8E0D-CD42-B6D2-29FC4CA1A2DD}" type="presParOf" srcId="{615600C7-C53F-B642-8F2E-A8B587B4AC59}" destId="{A82E9A8B-B168-FE45-9FC4-7DE8524939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D76CEA-DE8A-4FC8-B2F3-79EBACF87B9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CA9901E-DA4C-4D6C-A4AE-E1915A4649BC}">
      <dgm:prSet/>
      <dgm:spPr/>
      <dgm:t>
        <a:bodyPr/>
        <a:lstStyle/>
        <a:p>
          <a:r>
            <a:rPr lang="en-US" b="1"/>
            <a:t>Goal keeper: </a:t>
          </a:r>
          <a:endParaRPr lang="en-US"/>
        </a:p>
      </dgm:t>
    </dgm:pt>
    <dgm:pt modelId="{32CA17CC-338F-4B76-9ABC-01B96678A1D6}" type="parTrans" cxnId="{0F24C80A-D346-4F62-BD76-DBB78FE4A398}">
      <dgm:prSet/>
      <dgm:spPr/>
      <dgm:t>
        <a:bodyPr/>
        <a:lstStyle/>
        <a:p>
          <a:endParaRPr lang="en-US"/>
        </a:p>
      </dgm:t>
    </dgm:pt>
    <dgm:pt modelId="{4344C2B9-EEA0-4709-9C51-DB66D4848EE2}" type="sibTrans" cxnId="{0F24C80A-D346-4F62-BD76-DBB78FE4A398}">
      <dgm:prSet/>
      <dgm:spPr/>
      <dgm:t>
        <a:bodyPr/>
        <a:lstStyle/>
        <a:p>
          <a:endParaRPr lang="en-US"/>
        </a:p>
      </dgm:t>
    </dgm:pt>
    <dgm:pt modelId="{6BAD828A-56B4-4F70-9439-D7C1BC3337CE}">
      <dgm:prSet/>
      <dgm:spPr/>
      <dgm:t>
        <a:bodyPr/>
        <a:lstStyle/>
        <a:p>
          <a:r>
            <a:rPr lang="en-IN" b="0"/>
            <a:t>goalkeeping_reflexes </a:t>
          </a:r>
          <a:endParaRPr lang="en-US"/>
        </a:p>
      </dgm:t>
    </dgm:pt>
    <dgm:pt modelId="{56A807E3-1652-4433-838C-A5FE1360538E}" type="parTrans" cxnId="{8073C4E4-8980-4060-8DDA-4436ABCB0E2C}">
      <dgm:prSet/>
      <dgm:spPr/>
      <dgm:t>
        <a:bodyPr/>
        <a:lstStyle/>
        <a:p>
          <a:endParaRPr lang="en-US"/>
        </a:p>
      </dgm:t>
    </dgm:pt>
    <dgm:pt modelId="{0AB65103-317E-4829-B49A-88C25ECDB344}" type="sibTrans" cxnId="{8073C4E4-8980-4060-8DDA-4436ABCB0E2C}">
      <dgm:prSet/>
      <dgm:spPr/>
      <dgm:t>
        <a:bodyPr/>
        <a:lstStyle/>
        <a:p>
          <a:endParaRPr lang="en-US"/>
        </a:p>
      </dgm:t>
    </dgm:pt>
    <dgm:pt modelId="{E75C5F2A-F1CC-47B2-BF65-AAEF65044788}">
      <dgm:prSet/>
      <dgm:spPr/>
      <dgm:t>
        <a:bodyPr/>
        <a:lstStyle/>
        <a:p>
          <a:r>
            <a:rPr lang="en-IN" b="0"/>
            <a:t>goalkeeping_diving </a:t>
          </a:r>
          <a:endParaRPr lang="en-US"/>
        </a:p>
      </dgm:t>
    </dgm:pt>
    <dgm:pt modelId="{1F279253-9CD7-437D-ABA2-F6B9678BF37D}" type="parTrans" cxnId="{AE3C1CCD-15C7-43E5-8703-1712431DEE66}">
      <dgm:prSet/>
      <dgm:spPr/>
      <dgm:t>
        <a:bodyPr/>
        <a:lstStyle/>
        <a:p>
          <a:endParaRPr lang="en-US"/>
        </a:p>
      </dgm:t>
    </dgm:pt>
    <dgm:pt modelId="{6FD40DA7-723B-40DD-8811-59510ACB8FF9}" type="sibTrans" cxnId="{AE3C1CCD-15C7-43E5-8703-1712431DEE66}">
      <dgm:prSet/>
      <dgm:spPr/>
      <dgm:t>
        <a:bodyPr/>
        <a:lstStyle/>
        <a:p>
          <a:endParaRPr lang="en-US"/>
        </a:p>
      </dgm:t>
    </dgm:pt>
    <dgm:pt modelId="{59863694-C976-4BF0-8521-0865FE34763C}">
      <dgm:prSet/>
      <dgm:spPr/>
      <dgm:t>
        <a:bodyPr/>
        <a:lstStyle/>
        <a:p>
          <a:r>
            <a:rPr lang="en-IN" b="0"/>
            <a:t>goalkeeping_positioning </a:t>
          </a:r>
          <a:endParaRPr lang="en-US"/>
        </a:p>
      </dgm:t>
    </dgm:pt>
    <dgm:pt modelId="{B5B7E033-EAAA-4298-A0F0-6B0BB52A0367}" type="parTrans" cxnId="{E2247DFA-89AA-486C-B29C-ED699033DD89}">
      <dgm:prSet/>
      <dgm:spPr/>
      <dgm:t>
        <a:bodyPr/>
        <a:lstStyle/>
        <a:p>
          <a:endParaRPr lang="en-US"/>
        </a:p>
      </dgm:t>
    </dgm:pt>
    <dgm:pt modelId="{3AF506F1-AE2D-47CF-B804-7B4B8070DA4E}" type="sibTrans" cxnId="{E2247DFA-89AA-486C-B29C-ED699033DD89}">
      <dgm:prSet/>
      <dgm:spPr/>
      <dgm:t>
        <a:bodyPr/>
        <a:lstStyle/>
        <a:p>
          <a:endParaRPr lang="en-US"/>
        </a:p>
      </dgm:t>
    </dgm:pt>
    <dgm:pt modelId="{AC2D0214-ADE4-45A6-80DC-E41D6FE774E7}">
      <dgm:prSet/>
      <dgm:spPr/>
      <dgm:t>
        <a:bodyPr/>
        <a:lstStyle/>
        <a:p>
          <a:r>
            <a:rPr lang="en-IN" b="0"/>
            <a:t>goalkeeping_handling </a:t>
          </a:r>
          <a:endParaRPr lang="en-US"/>
        </a:p>
      </dgm:t>
    </dgm:pt>
    <dgm:pt modelId="{E38C48B1-9A1C-40EF-AE5A-96E671451B24}" type="parTrans" cxnId="{9E138661-B2C9-4165-BA44-6E88FA9BD264}">
      <dgm:prSet/>
      <dgm:spPr/>
      <dgm:t>
        <a:bodyPr/>
        <a:lstStyle/>
        <a:p>
          <a:endParaRPr lang="en-US"/>
        </a:p>
      </dgm:t>
    </dgm:pt>
    <dgm:pt modelId="{61A1A141-FD88-419F-A04C-EABB5E5D34A5}" type="sibTrans" cxnId="{9E138661-B2C9-4165-BA44-6E88FA9BD264}">
      <dgm:prSet/>
      <dgm:spPr/>
      <dgm:t>
        <a:bodyPr/>
        <a:lstStyle/>
        <a:p>
          <a:endParaRPr lang="en-US"/>
        </a:p>
      </dgm:t>
    </dgm:pt>
    <dgm:pt modelId="{62CE15BB-E951-4545-8A8C-762D14C054DD}">
      <dgm:prSet/>
      <dgm:spPr/>
      <dgm:t>
        <a:bodyPr/>
        <a:lstStyle/>
        <a:p>
          <a:r>
            <a:rPr lang="en-IN" b="0"/>
            <a:t>movement_reactions </a:t>
          </a:r>
          <a:endParaRPr lang="en-US"/>
        </a:p>
      </dgm:t>
    </dgm:pt>
    <dgm:pt modelId="{DB8EBF26-6DFC-4492-9559-F22FF719EC6E}" type="parTrans" cxnId="{752C2161-DDB6-4081-946E-15FFBDDA6C84}">
      <dgm:prSet/>
      <dgm:spPr/>
      <dgm:t>
        <a:bodyPr/>
        <a:lstStyle/>
        <a:p>
          <a:endParaRPr lang="en-US"/>
        </a:p>
      </dgm:t>
    </dgm:pt>
    <dgm:pt modelId="{82D3CB63-5224-4BCA-8BB3-01607A7E18EA}" type="sibTrans" cxnId="{752C2161-DDB6-4081-946E-15FFBDDA6C84}">
      <dgm:prSet/>
      <dgm:spPr/>
      <dgm:t>
        <a:bodyPr/>
        <a:lstStyle/>
        <a:p>
          <a:endParaRPr lang="en-US"/>
        </a:p>
      </dgm:t>
    </dgm:pt>
    <dgm:pt modelId="{DA2E7F06-23CD-4D08-9CB2-54C8795DE9A9}">
      <dgm:prSet/>
      <dgm:spPr/>
      <dgm:t>
        <a:bodyPr/>
        <a:lstStyle/>
        <a:p>
          <a:r>
            <a:rPr lang="en-IN" b="0"/>
            <a:t>potential </a:t>
          </a:r>
          <a:endParaRPr lang="en-US"/>
        </a:p>
      </dgm:t>
    </dgm:pt>
    <dgm:pt modelId="{7D29135F-ABCC-4059-BECE-F079DD71EF3D}" type="parTrans" cxnId="{4957DEB1-849B-4666-ACF5-E30D4F24BF5E}">
      <dgm:prSet/>
      <dgm:spPr/>
      <dgm:t>
        <a:bodyPr/>
        <a:lstStyle/>
        <a:p>
          <a:endParaRPr lang="en-US"/>
        </a:p>
      </dgm:t>
    </dgm:pt>
    <dgm:pt modelId="{7957BA8C-F581-4975-BD96-F32F2AF42C29}" type="sibTrans" cxnId="{4957DEB1-849B-4666-ACF5-E30D4F24BF5E}">
      <dgm:prSet/>
      <dgm:spPr/>
      <dgm:t>
        <a:bodyPr/>
        <a:lstStyle/>
        <a:p>
          <a:endParaRPr lang="en-US"/>
        </a:p>
      </dgm:t>
    </dgm:pt>
    <dgm:pt modelId="{CD07F5A2-76A5-442C-922F-141182D81B73}">
      <dgm:prSet/>
      <dgm:spPr/>
      <dgm:t>
        <a:bodyPr/>
        <a:lstStyle/>
        <a:p>
          <a:r>
            <a:rPr lang="en-IN" b="0"/>
            <a:t>goalkeeping_kicking </a:t>
          </a:r>
          <a:endParaRPr lang="en-US"/>
        </a:p>
      </dgm:t>
    </dgm:pt>
    <dgm:pt modelId="{7E691D1B-322B-4FF5-A64E-69B0500D023C}" type="parTrans" cxnId="{F207A1F2-1280-45F0-A5E7-A79DB27D9610}">
      <dgm:prSet/>
      <dgm:spPr/>
      <dgm:t>
        <a:bodyPr/>
        <a:lstStyle/>
        <a:p>
          <a:endParaRPr lang="en-US"/>
        </a:p>
      </dgm:t>
    </dgm:pt>
    <dgm:pt modelId="{3B2CA8BD-9B51-48A8-A23A-1E9E7D7B348F}" type="sibTrans" cxnId="{F207A1F2-1280-45F0-A5E7-A79DB27D9610}">
      <dgm:prSet/>
      <dgm:spPr/>
      <dgm:t>
        <a:bodyPr/>
        <a:lstStyle/>
        <a:p>
          <a:endParaRPr lang="en-US"/>
        </a:p>
      </dgm:t>
    </dgm:pt>
    <dgm:pt modelId="{55FF5CE3-D574-4727-8300-04C146B98C03}">
      <dgm:prSet/>
      <dgm:spPr/>
      <dgm:t>
        <a:bodyPr/>
        <a:lstStyle/>
        <a:p>
          <a:r>
            <a:rPr lang="en-IN" b="0"/>
            <a:t>power_shot_power </a:t>
          </a:r>
          <a:endParaRPr lang="en-US"/>
        </a:p>
      </dgm:t>
    </dgm:pt>
    <dgm:pt modelId="{B540A04D-1FA7-4187-BDED-0B6D230B4CEF}" type="parTrans" cxnId="{23F9498B-D400-4732-8C69-570B86AC2C39}">
      <dgm:prSet/>
      <dgm:spPr/>
      <dgm:t>
        <a:bodyPr/>
        <a:lstStyle/>
        <a:p>
          <a:endParaRPr lang="en-US"/>
        </a:p>
      </dgm:t>
    </dgm:pt>
    <dgm:pt modelId="{DC09309C-4E6B-4D5F-9164-F98C0B2D4A0C}" type="sibTrans" cxnId="{23F9498B-D400-4732-8C69-570B86AC2C39}">
      <dgm:prSet/>
      <dgm:spPr/>
      <dgm:t>
        <a:bodyPr/>
        <a:lstStyle/>
        <a:p>
          <a:endParaRPr lang="en-US"/>
        </a:p>
      </dgm:t>
    </dgm:pt>
    <dgm:pt modelId="{4A913952-5717-684B-83E5-63EFC1C303BB}" type="pres">
      <dgm:prSet presAssocID="{F0D76CEA-DE8A-4FC8-B2F3-79EBACF87B92}" presName="vert0" presStyleCnt="0">
        <dgm:presLayoutVars>
          <dgm:dir/>
          <dgm:animOne val="branch"/>
          <dgm:animLvl val="lvl"/>
        </dgm:presLayoutVars>
      </dgm:prSet>
      <dgm:spPr/>
    </dgm:pt>
    <dgm:pt modelId="{85B5F9D2-3371-5746-B5FA-69504BFFF8B2}" type="pres">
      <dgm:prSet presAssocID="{FCA9901E-DA4C-4D6C-A4AE-E1915A4649BC}" presName="thickLine" presStyleLbl="alignNode1" presStyleIdx="0" presStyleCnt="9"/>
      <dgm:spPr/>
    </dgm:pt>
    <dgm:pt modelId="{6BC43E8C-E740-364E-94AF-34FDA679F96C}" type="pres">
      <dgm:prSet presAssocID="{FCA9901E-DA4C-4D6C-A4AE-E1915A4649BC}" presName="horz1" presStyleCnt="0"/>
      <dgm:spPr/>
    </dgm:pt>
    <dgm:pt modelId="{90B69ABA-6F3B-0848-A2AC-AB2EB61C0817}" type="pres">
      <dgm:prSet presAssocID="{FCA9901E-DA4C-4D6C-A4AE-E1915A4649BC}" presName="tx1" presStyleLbl="revTx" presStyleIdx="0" presStyleCnt="9"/>
      <dgm:spPr/>
    </dgm:pt>
    <dgm:pt modelId="{DD7272BC-942E-994C-8412-5B0E461AD7E5}" type="pres">
      <dgm:prSet presAssocID="{FCA9901E-DA4C-4D6C-A4AE-E1915A4649BC}" presName="vert1" presStyleCnt="0"/>
      <dgm:spPr/>
    </dgm:pt>
    <dgm:pt modelId="{6E903542-AA22-BC46-9ACE-E44F943B6AF8}" type="pres">
      <dgm:prSet presAssocID="{6BAD828A-56B4-4F70-9439-D7C1BC3337CE}" presName="thickLine" presStyleLbl="alignNode1" presStyleIdx="1" presStyleCnt="9"/>
      <dgm:spPr/>
    </dgm:pt>
    <dgm:pt modelId="{EF2A3A29-5188-7046-8BE4-656D7754D6D2}" type="pres">
      <dgm:prSet presAssocID="{6BAD828A-56B4-4F70-9439-D7C1BC3337CE}" presName="horz1" presStyleCnt="0"/>
      <dgm:spPr/>
    </dgm:pt>
    <dgm:pt modelId="{40502AC3-76E6-C341-8342-E0038CD902D7}" type="pres">
      <dgm:prSet presAssocID="{6BAD828A-56B4-4F70-9439-D7C1BC3337CE}" presName="tx1" presStyleLbl="revTx" presStyleIdx="1" presStyleCnt="9"/>
      <dgm:spPr/>
    </dgm:pt>
    <dgm:pt modelId="{F9BE5731-F90A-D44A-9EDA-1B01168D9349}" type="pres">
      <dgm:prSet presAssocID="{6BAD828A-56B4-4F70-9439-D7C1BC3337CE}" presName="vert1" presStyleCnt="0"/>
      <dgm:spPr/>
    </dgm:pt>
    <dgm:pt modelId="{4FDE7C63-40A7-D640-9739-3AA3C1AD4D3C}" type="pres">
      <dgm:prSet presAssocID="{E75C5F2A-F1CC-47B2-BF65-AAEF65044788}" presName="thickLine" presStyleLbl="alignNode1" presStyleIdx="2" presStyleCnt="9"/>
      <dgm:spPr/>
    </dgm:pt>
    <dgm:pt modelId="{85AF65F7-0768-1A4E-BAF7-E4B78ABDD93B}" type="pres">
      <dgm:prSet presAssocID="{E75C5F2A-F1CC-47B2-BF65-AAEF65044788}" presName="horz1" presStyleCnt="0"/>
      <dgm:spPr/>
    </dgm:pt>
    <dgm:pt modelId="{988DEA43-F47E-E948-A3C8-CA88A8C5F8B8}" type="pres">
      <dgm:prSet presAssocID="{E75C5F2A-F1CC-47B2-BF65-AAEF65044788}" presName="tx1" presStyleLbl="revTx" presStyleIdx="2" presStyleCnt="9"/>
      <dgm:spPr/>
    </dgm:pt>
    <dgm:pt modelId="{F3177A9C-2120-DF47-BF96-8D236F10D52F}" type="pres">
      <dgm:prSet presAssocID="{E75C5F2A-F1CC-47B2-BF65-AAEF65044788}" presName="vert1" presStyleCnt="0"/>
      <dgm:spPr/>
    </dgm:pt>
    <dgm:pt modelId="{F28BC7AF-7718-554B-AC02-580CAED743B1}" type="pres">
      <dgm:prSet presAssocID="{59863694-C976-4BF0-8521-0865FE34763C}" presName="thickLine" presStyleLbl="alignNode1" presStyleIdx="3" presStyleCnt="9"/>
      <dgm:spPr/>
    </dgm:pt>
    <dgm:pt modelId="{73D26D49-7D5D-D14A-9179-48AC20ACBE1B}" type="pres">
      <dgm:prSet presAssocID="{59863694-C976-4BF0-8521-0865FE34763C}" presName="horz1" presStyleCnt="0"/>
      <dgm:spPr/>
    </dgm:pt>
    <dgm:pt modelId="{126ABFEE-3CAF-6D4D-8DDD-BFDB4B594746}" type="pres">
      <dgm:prSet presAssocID="{59863694-C976-4BF0-8521-0865FE34763C}" presName="tx1" presStyleLbl="revTx" presStyleIdx="3" presStyleCnt="9"/>
      <dgm:spPr/>
    </dgm:pt>
    <dgm:pt modelId="{4C9BE481-F91E-3A4C-BB99-D70044A7C4A8}" type="pres">
      <dgm:prSet presAssocID="{59863694-C976-4BF0-8521-0865FE34763C}" presName="vert1" presStyleCnt="0"/>
      <dgm:spPr/>
    </dgm:pt>
    <dgm:pt modelId="{61D40D09-95F7-0E43-9541-69A8DA5A471B}" type="pres">
      <dgm:prSet presAssocID="{AC2D0214-ADE4-45A6-80DC-E41D6FE774E7}" presName="thickLine" presStyleLbl="alignNode1" presStyleIdx="4" presStyleCnt="9"/>
      <dgm:spPr/>
    </dgm:pt>
    <dgm:pt modelId="{40123C85-63B7-884F-A6A3-C07C647FAAF2}" type="pres">
      <dgm:prSet presAssocID="{AC2D0214-ADE4-45A6-80DC-E41D6FE774E7}" presName="horz1" presStyleCnt="0"/>
      <dgm:spPr/>
    </dgm:pt>
    <dgm:pt modelId="{E9A05ECB-1E4B-0C4E-ABC5-871921D53C29}" type="pres">
      <dgm:prSet presAssocID="{AC2D0214-ADE4-45A6-80DC-E41D6FE774E7}" presName="tx1" presStyleLbl="revTx" presStyleIdx="4" presStyleCnt="9"/>
      <dgm:spPr/>
    </dgm:pt>
    <dgm:pt modelId="{91F89474-EBDA-5F4E-B8BE-1B684684454D}" type="pres">
      <dgm:prSet presAssocID="{AC2D0214-ADE4-45A6-80DC-E41D6FE774E7}" presName="vert1" presStyleCnt="0"/>
      <dgm:spPr/>
    </dgm:pt>
    <dgm:pt modelId="{08623F56-1C80-0846-A1E7-6D1343C43F12}" type="pres">
      <dgm:prSet presAssocID="{62CE15BB-E951-4545-8A8C-762D14C054DD}" presName="thickLine" presStyleLbl="alignNode1" presStyleIdx="5" presStyleCnt="9"/>
      <dgm:spPr/>
    </dgm:pt>
    <dgm:pt modelId="{14CA4957-65CA-C14B-A567-5BEC5133AB77}" type="pres">
      <dgm:prSet presAssocID="{62CE15BB-E951-4545-8A8C-762D14C054DD}" presName="horz1" presStyleCnt="0"/>
      <dgm:spPr/>
    </dgm:pt>
    <dgm:pt modelId="{4E29D68D-2782-6749-B1FE-94F1FB952C4C}" type="pres">
      <dgm:prSet presAssocID="{62CE15BB-E951-4545-8A8C-762D14C054DD}" presName="tx1" presStyleLbl="revTx" presStyleIdx="5" presStyleCnt="9"/>
      <dgm:spPr/>
    </dgm:pt>
    <dgm:pt modelId="{25FA5A25-0E55-BE42-A051-045337A32324}" type="pres">
      <dgm:prSet presAssocID="{62CE15BB-E951-4545-8A8C-762D14C054DD}" presName="vert1" presStyleCnt="0"/>
      <dgm:spPr/>
    </dgm:pt>
    <dgm:pt modelId="{F36AE16C-24FC-3548-92C5-DA3BFDB7C516}" type="pres">
      <dgm:prSet presAssocID="{DA2E7F06-23CD-4D08-9CB2-54C8795DE9A9}" presName="thickLine" presStyleLbl="alignNode1" presStyleIdx="6" presStyleCnt="9"/>
      <dgm:spPr/>
    </dgm:pt>
    <dgm:pt modelId="{B36C8CF8-41FE-A344-8687-47E43814C4C0}" type="pres">
      <dgm:prSet presAssocID="{DA2E7F06-23CD-4D08-9CB2-54C8795DE9A9}" presName="horz1" presStyleCnt="0"/>
      <dgm:spPr/>
    </dgm:pt>
    <dgm:pt modelId="{2406F80B-DC2B-E44A-818C-EDF03636469B}" type="pres">
      <dgm:prSet presAssocID="{DA2E7F06-23CD-4D08-9CB2-54C8795DE9A9}" presName="tx1" presStyleLbl="revTx" presStyleIdx="6" presStyleCnt="9"/>
      <dgm:spPr/>
    </dgm:pt>
    <dgm:pt modelId="{D73A32CD-ACBC-4349-AF2C-6AE7586FDCA7}" type="pres">
      <dgm:prSet presAssocID="{DA2E7F06-23CD-4D08-9CB2-54C8795DE9A9}" presName="vert1" presStyleCnt="0"/>
      <dgm:spPr/>
    </dgm:pt>
    <dgm:pt modelId="{FEDE1601-C244-1D4F-A015-C1C76F9DC7FF}" type="pres">
      <dgm:prSet presAssocID="{CD07F5A2-76A5-442C-922F-141182D81B73}" presName="thickLine" presStyleLbl="alignNode1" presStyleIdx="7" presStyleCnt="9"/>
      <dgm:spPr/>
    </dgm:pt>
    <dgm:pt modelId="{637888F8-0DD3-A54D-AAED-21BDB7DFD547}" type="pres">
      <dgm:prSet presAssocID="{CD07F5A2-76A5-442C-922F-141182D81B73}" presName="horz1" presStyleCnt="0"/>
      <dgm:spPr/>
    </dgm:pt>
    <dgm:pt modelId="{D1E54CDB-1364-0341-B05C-D2DAA126A859}" type="pres">
      <dgm:prSet presAssocID="{CD07F5A2-76A5-442C-922F-141182D81B73}" presName="tx1" presStyleLbl="revTx" presStyleIdx="7" presStyleCnt="9"/>
      <dgm:spPr/>
    </dgm:pt>
    <dgm:pt modelId="{061CBAAF-08FB-8A42-923E-BD06C86EB381}" type="pres">
      <dgm:prSet presAssocID="{CD07F5A2-76A5-442C-922F-141182D81B73}" presName="vert1" presStyleCnt="0"/>
      <dgm:spPr/>
    </dgm:pt>
    <dgm:pt modelId="{A3806398-DF3B-F645-A715-041E16E2C268}" type="pres">
      <dgm:prSet presAssocID="{55FF5CE3-D574-4727-8300-04C146B98C03}" presName="thickLine" presStyleLbl="alignNode1" presStyleIdx="8" presStyleCnt="9"/>
      <dgm:spPr/>
    </dgm:pt>
    <dgm:pt modelId="{59B93F90-6EA6-8341-BE35-D4124492A15A}" type="pres">
      <dgm:prSet presAssocID="{55FF5CE3-D574-4727-8300-04C146B98C03}" presName="horz1" presStyleCnt="0"/>
      <dgm:spPr/>
    </dgm:pt>
    <dgm:pt modelId="{024F3FEA-544A-024B-A72D-DC4488191DC3}" type="pres">
      <dgm:prSet presAssocID="{55FF5CE3-D574-4727-8300-04C146B98C03}" presName="tx1" presStyleLbl="revTx" presStyleIdx="8" presStyleCnt="9"/>
      <dgm:spPr/>
    </dgm:pt>
    <dgm:pt modelId="{0E7DB3A7-544B-A743-AF6F-8F9889B4E428}" type="pres">
      <dgm:prSet presAssocID="{55FF5CE3-D574-4727-8300-04C146B98C03}" presName="vert1" presStyleCnt="0"/>
      <dgm:spPr/>
    </dgm:pt>
  </dgm:ptLst>
  <dgm:cxnLst>
    <dgm:cxn modelId="{0F24C80A-D346-4F62-BD76-DBB78FE4A398}" srcId="{F0D76CEA-DE8A-4FC8-B2F3-79EBACF87B92}" destId="{FCA9901E-DA4C-4D6C-A4AE-E1915A4649BC}" srcOrd="0" destOrd="0" parTransId="{32CA17CC-338F-4B76-9ABC-01B96678A1D6}" sibTransId="{4344C2B9-EEA0-4709-9C51-DB66D4848EE2}"/>
    <dgm:cxn modelId="{F016D124-F735-C541-9DDC-2F7BDFCE27EB}" type="presOf" srcId="{CD07F5A2-76A5-442C-922F-141182D81B73}" destId="{D1E54CDB-1364-0341-B05C-D2DAA126A859}" srcOrd="0" destOrd="0" presId="urn:microsoft.com/office/officeart/2008/layout/LinedList"/>
    <dgm:cxn modelId="{57BE903B-3614-5B4D-9BD9-CDF1FD9B52A1}" type="presOf" srcId="{59863694-C976-4BF0-8521-0865FE34763C}" destId="{126ABFEE-3CAF-6D4D-8DDD-BFDB4B594746}" srcOrd="0" destOrd="0" presId="urn:microsoft.com/office/officeart/2008/layout/LinedList"/>
    <dgm:cxn modelId="{4A22573D-FB56-7E4F-A0B9-D7B2712D5A53}" type="presOf" srcId="{62CE15BB-E951-4545-8A8C-762D14C054DD}" destId="{4E29D68D-2782-6749-B1FE-94F1FB952C4C}" srcOrd="0" destOrd="0" presId="urn:microsoft.com/office/officeart/2008/layout/LinedList"/>
    <dgm:cxn modelId="{24FA9D4C-21FC-FD49-83BE-3EF8653CE595}" type="presOf" srcId="{F0D76CEA-DE8A-4FC8-B2F3-79EBACF87B92}" destId="{4A913952-5717-684B-83E5-63EFC1C303BB}" srcOrd="0" destOrd="0" presId="urn:microsoft.com/office/officeart/2008/layout/LinedList"/>
    <dgm:cxn modelId="{B9556055-E606-4946-8494-A8B7BFCDD92A}" type="presOf" srcId="{AC2D0214-ADE4-45A6-80DC-E41D6FE774E7}" destId="{E9A05ECB-1E4B-0C4E-ABC5-871921D53C29}" srcOrd="0" destOrd="0" presId="urn:microsoft.com/office/officeart/2008/layout/LinedList"/>
    <dgm:cxn modelId="{A9BD2D59-033A-C24E-8763-78A43AF613F8}" type="presOf" srcId="{E75C5F2A-F1CC-47B2-BF65-AAEF65044788}" destId="{988DEA43-F47E-E948-A3C8-CA88A8C5F8B8}" srcOrd="0" destOrd="0" presId="urn:microsoft.com/office/officeart/2008/layout/LinedList"/>
    <dgm:cxn modelId="{752C2161-DDB6-4081-946E-15FFBDDA6C84}" srcId="{F0D76CEA-DE8A-4FC8-B2F3-79EBACF87B92}" destId="{62CE15BB-E951-4545-8A8C-762D14C054DD}" srcOrd="5" destOrd="0" parTransId="{DB8EBF26-6DFC-4492-9559-F22FF719EC6E}" sibTransId="{82D3CB63-5224-4BCA-8BB3-01607A7E18EA}"/>
    <dgm:cxn modelId="{9E138661-B2C9-4165-BA44-6E88FA9BD264}" srcId="{F0D76CEA-DE8A-4FC8-B2F3-79EBACF87B92}" destId="{AC2D0214-ADE4-45A6-80DC-E41D6FE774E7}" srcOrd="4" destOrd="0" parTransId="{E38C48B1-9A1C-40EF-AE5A-96E671451B24}" sibTransId="{61A1A141-FD88-419F-A04C-EABB5E5D34A5}"/>
    <dgm:cxn modelId="{DCF35E7E-9CBD-754A-BAF9-55533DB0359E}" type="presOf" srcId="{6BAD828A-56B4-4F70-9439-D7C1BC3337CE}" destId="{40502AC3-76E6-C341-8342-E0038CD902D7}" srcOrd="0" destOrd="0" presId="urn:microsoft.com/office/officeart/2008/layout/LinedList"/>
    <dgm:cxn modelId="{23F9498B-D400-4732-8C69-570B86AC2C39}" srcId="{F0D76CEA-DE8A-4FC8-B2F3-79EBACF87B92}" destId="{55FF5CE3-D574-4727-8300-04C146B98C03}" srcOrd="8" destOrd="0" parTransId="{B540A04D-1FA7-4187-BDED-0B6D230B4CEF}" sibTransId="{DC09309C-4E6B-4D5F-9164-F98C0B2D4A0C}"/>
    <dgm:cxn modelId="{0DDFD792-03A7-3840-91F7-8AC4512A9422}" type="presOf" srcId="{DA2E7F06-23CD-4D08-9CB2-54C8795DE9A9}" destId="{2406F80B-DC2B-E44A-818C-EDF03636469B}" srcOrd="0" destOrd="0" presId="urn:microsoft.com/office/officeart/2008/layout/LinedList"/>
    <dgm:cxn modelId="{0B2A6CA5-B827-6042-A8D9-CE53E71B417B}" type="presOf" srcId="{55FF5CE3-D574-4727-8300-04C146B98C03}" destId="{024F3FEA-544A-024B-A72D-DC4488191DC3}" srcOrd="0" destOrd="0" presId="urn:microsoft.com/office/officeart/2008/layout/LinedList"/>
    <dgm:cxn modelId="{4B3450A9-4158-3240-B73C-1EC67B76930D}" type="presOf" srcId="{FCA9901E-DA4C-4D6C-A4AE-E1915A4649BC}" destId="{90B69ABA-6F3B-0848-A2AC-AB2EB61C0817}" srcOrd="0" destOrd="0" presId="urn:microsoft.com/office/officeart/2008/layout/LinedList"/>
    <dgm:cxn modelId="{4957DEB1-849B-4666-ACF5-E30D4F24BF5E}" srcId="{F0D76CEA-DE8A-4FC8-B2F3-79EBACF87B92}" destId="{DA2E7F06-23CD-4D08-9CB2-54C8795DE9A9}" srcOrd="6" destOrd="0" parTransId="{7D29135F-ABCC-4059-BECE-F079DD71EF3D}" sibTransId="{7957BA8C-F581-4975-BD96-F32F2AF42C29}"/>
    <dgm:cxn modelId="{AE3C1CCD-15C7-43E5-8703-1712431DEE66}" srcId="{F0D76CEA-DE8A-4FC8-B2F3-79EBACF87B92}" destId="{E75C5F2A-F1CC-47B2-BF65-AAEF65044788}" srcOrd="2" destOrd="0" parTransId="{1F279253-9CD7-437D-ABA2-F6B9678BF37D}" sibTransId="{6FD40DA7-723B-40DD-8811-59510ACB8FF9}"/>
    <dgm:cxn modelId="{8073C4E4-8980-4060-8DDA-4436ABCB0E2C}" srcId="{F0D76CEA-DE8A-4FC8-B2F3-79EBACF87B92}" destId="{6BAD828A-56B4-4F70-9439-D7C1BC3337CE}" srcOrd="1" destOrd="0" parTransId="{56A807E3-1652-4433-838C-A5FE1360538E}" sibTransId="{0AB65103-317E-4829-B49A-88C25ECDB344}"/>
    <dgm:cxn modelId="{F207A1F2-1280-45F0-A5E7-A79DB27D9610}" srcId="{F0D76CEA-DE8A-4FC8-B2F3-79EBACF87B92}" destId="{CD07F5A2-76A5-442C-922F-141182D81B73}" srcOrd="7" destOrd="0" parTransId="{7E691D1B-322B-4FF5-A64E-69B0500D023C}" sibTransId="{3B2CA8BD-9B51-48A8-A23A-1E9E7D7B348F}"/>
    <dgm:cxn modelId="{E2247DFA-89AA-486C-B29C-ED699033DD89}" srcId="{F0D76CEA-DE8A-4FC8-B2F3-79EBACF87B92}" destId="{59863694-C976-4BF0-8521-0865FE34763C}" srcOrd="3" destOrd="0" parTransId="{B5B7E033-EAAA-4298-A0F0-6B0BB52A0367}" sibTransId="{3AF506F1-AE2D-47CF-B804-7B4B8070DA4E}"/>
    <dgm:cxn modelId="{A780FD04-2D66-7C4F-9180-53857F6C4184}" type="presParOf" srcId="{4A913952-5717-684B-83E5-63EFC1C303BB}" destId="{85B5F9D2-3371-5746-B5FA-69504BFFF8B2}" srcOrd="0" destOrd="0" presId="urn:microsoft.com/office/officeart/2008/layout/LinedList"/>
    <dgm:cxn modelId="{F582FA51-6EA6-0243-8209-E1FABE24D3EA}" type="presParOf" srcId="{4A913952-5717-684B-83E5-63EFC1C303BB}" destId="{6BC43E8C-E740-364E-94AF-34FDA679F96C}" srcOrd="1" destOrd="0" presId="urn:microsoft.com/office/officeart/2008/layout/LinedList"/>
    <dgm:cxn modelId="{0F6D22C6-EDBF-9B47-8EF7-8860DDDE8B2D}" type="presParOf" srcId="{6BC43E8C-E740-364E-94AF-34FDA679F96C}" destId="{90B69ABA-6F3B-0848-A2AC-AB2EB61C0817}" srcOrd="0" destOrd="0" presId="urn:microsoft.com/office/officeart/2008/layout/LinedList"/>
    <dgm:cxn modelId="{2F50111C-CBF5-E64B-AAB9-EF5CEA836C31}" type="presParOf" srcId="{6BC43E8C-E740-364E-94AF-34FDA679F96C}" destId="{DD7272BC-942E-994C-8412-5B0E461AD7E5}" srcOrd="1" destOrd="0" presId="urn:microsoft.com/office/officeart/2008/layout/LinedList"/>
    <dgm:cxn modelId="{050842D5-BFC4-1D44-9A46-4971AFEA9857}" type="presParOf" srcId="{4A913952-5717-684B-83E5-63EFC1C303BB}" destId="{6E903542-AA22-BC46-9ACE-E44F943B6AF8}" srcOrd="2" destOrd="0" presId="urn:microsoft.com/office/officeart/2008/layout/LinedList"/>
    <dgm:cxn modelId="{B85CA173-453B-1F49-B3F6-FE643FF4E69C}" type="presParOf" srcId="{4A913952-5717-684B-83E5-63EFC1C303BB}" destId="{EF2A3A29-5188-7046-8BE4-656D7754D6D2}" srcOrd="3" destOrd="0" presId="urn:microsoft.com/office/officeart/2008/layout/LinedList"/>
    <dgm:cxn modelId="{E9A197A3-A078-C84B-AB64-42F1BE8C8CEB}" type="presParOf" srcId="{EF2A3A29-5188-7046-8BE4-656D7754D6D2}" destId="{40502AC3-76E6-C341-8342-E0038CD902D7}" srcOrd="0" destOrd="0" presId="urn:microsoft.com/office/officeart/2008/layout/LinedList"/>
    <dgm:cxn modelId="{7096B9B7-6224-8647-AE0D-9F8207712A79}" type="presParOf" srcId="{EF2A3A29-5188-7046-8BE4-656D7754D6D2}" destId="{F9BE5731-F90A-D44A-9EDA-1B01168D9349}" srcOrd="1" destOrd="0" presId="urn:microsoft.com/office/officeart/2008/layout/LinedList"/>
    <dgm:cxn modelId="{27CD9C28-0DC4-3B4D-A4AE-900181B66709}" type="presParOf" srcId="{4A913952-5717-684B-83E5-63EFC1C303BB}" destId="{4FDE7C63-40A7-D640-9739-3AA3C1AD4D3C}" srcOrd="4" destOrd="0" presId="urn:microsoft.com/office/officeart/2008/layout/LinedList"/>
    <dgm:cxn modelId="{98724FE2-950D-9D4B-B88B-5B2FF5BB35FD}" type="presParOf" srcId="{4A913952-5717-684B-83E5-63EFC1C303BB}" destId="{85AF65F7-0768-1A4E-BAF7-E4B78ABDD93B}" srcOrd="5" destOrd="0" presId="urn:microsoft.com/office/officeart/2008/layout/LinedList"/>
    <dgm:cxn modelId="{4D8A0566-5154-8841-8F75-BBAE42F3D9D3}" type="presParOf" srcId="{85AF65F7-0768-1A4E-BAF7-E4B78ABDD93B}" destId="{988DEA43-F47E-E948-A3C8-CA88A8C5F8B8}" srcOrd="0" destOrd="0" presId="urn:microsoft.com/office/officeart/2008/layout/LinedList"/>
    <dgm:cxn modelId="{6632234A-E138-4F48-AEF9-DAFE7AC2F0AA}" type="presParOf" srcId="{85AF65F7-0768-1A4E-BAF7-E4B78ABDD93B}" destId="{F3177A9C-2120-DF47-BF96-8D236F10D52F}" srcOrd="1" destOrd="0" presId="urn:microsoft.com/office/officeart/2008/layout/LinedList"/>
    <dgm:cxn modelId="{51F86FA3-12DD-3F44-A8B6-0C6BD945FEC2}" type="presParOf" srcId="{4A913952-5717-684B-83E5-63EFC1C303BB}" destId="{F28BC7AF-7718-554B-AC02-580CAED743B1}" srcOrd="6" destOrd="0" presId="urn:microsoft.com/office/officeart/2008/layout/LinedList"/>
    <dgm:cxn modelId="{A3D17157-F3A9-2F43-B7DB-F300E0F115B6}" type="presParOf" srcId="{4A913952-5717-684B-83E5-63EFC1C303BB}" destId="{73D26D49-7D5D-D14A-9179-48AC20ACBE1B}" srcOrd="7" destOrd="0" presId="urn:microsoft.com/office/officeart/2008/layout/LinedList"/>
    <dgm:cxn modelId="{031691EF-7B53-7842-8581-CD73BB225CBC}" type="presParOf" srcId="{73D26D49-7D5D-D14A-9179-48AC20ACBE1B}" destId="{126ABFEE-3CAF-6D4D-8DDD-BFDB4B594746}" srcOrd="0" destOrd="0" presId="urn:microsoft.com/office/officeart/2008/layout/LinedList"/>
    <dgm:cxn modelId="{72D8EB58-5CD3-4543-84A8-719ADE60FE9D}" type="presParOf" srcId="{73D26D49-7D5D-D14A-9179-48AC20ACBE1B}" destId="{4C9BE481-F91E-3A4C-BB99-D70044A7C4A8}" srcOrd="1" destOrd="0" presId="urn:microsoft.com/office/officeart/2008/layout/LinedList"/>
    <dgm:cxn modelId="{1A4417DE-54CD-5344-BF0B-EC9F4F761166}" type="presParOf" srcId="{4A913952-5717-684B-83E5-63EFC1C303BB}" destId="{61D40D09-95F7-0E43-9541-69A8DA5A471B}" srcOrd="8" destOrd="0" presId="urn:microsoft.com/office/officeart/2008/layout/LinedList"/>
    <dgm:cxn modelId="{76E0729D-CC54-5A41-9B69-D8E4A5164182}" type="presParOf" srcId="{4A913952-5717-684B-83E5-63EFC1C303BB}" destId="{40123C85-63B7-884F-A6A3-C07C647FAAF2}" srcOrd="9" destOrd="0" presId="urn:microsoft.com/office/officeart/2008/layout/LinedList"/>
    <dgm:cxn modelId="{83B93D5C-229C-F448-BE05-9EAF5BA5ACC0}" type="presParOf" srcId="{40123C85-63B7-884F-A6A3-C07C647FAAF2}" destId="{E9A05ECB-1E4B-0C4E-ABC5-871921D53C29}" srcOrd="0" destOrd="0" presId="urn:microsoft.com/office/officeart/2008/layout/LinedList"/>
    <dgm:cxn modelId="{A451F22C-EC82-BA4D-8CBB-323F7148DDA9}" type="presParOf" srcId="{40123C85-63B7-884F-A6A3-C07C647FAAF2}" destId="{91F89474-EBDA-5F4E-B8BE-1B684684454D}" srcOrd="1" destOrd="0" presId="urn:microsoft.com/office/officeart/2008/layout/LinedList"/>
    <dgm:cxn modelId="{E124E3E4-EC60-DE4B-8CCD-8097FEBC7AF3}" type="presParOf" srcId="{4A913952-5717-684B-83E5-63EFC1C303BB}" destId="{08623F56-1C80-0846-A1E7-6D1343C43F12}" srcOrd="10" destOrd="0" presId="urn:microsoft.com/office/officeart/2008/layout/LinedList"/>
    <dgm:cxn modelId="{7B7E93E8-57F5-3E42-9C78-227D45296914}" type="presParOf" srcId="{4A913952-5717-684B-83E5-63EFC1C303BB}" destId="{14CA4957-65CA-C14B-A567-5BEC5133AB77}" srcOrd="11" destOrd="0" presId="urn:microsoft.com/office/officeart/2008/layout/LinedList"/>
    <dgm:cxn modelId="{AB7CB54D-D3BA-174A-B0F9-0FA49C10EE3C}" type="presParOf" srcId="{14CA4957-65CA-C14B-A567-5BEC5133AB77}" destId="{4E29D68D-2782-6749-B1FE-94F1FB952C4C}" srcOrd="0" destOrd="0" presId="urn:microsoft.com/office/officeart/2008/layout/LinedList"/>
    <dgm:cxn modelId="{661736BD-E0D7-8145-9DB0-8D622C3AF027}" type="presParOf" srcId="{14CA4957-65CA-C14B-A567-5BEC5133AB77}" destId="{25FA5A25-0E55-BE42-A051-045337A32324}" srcOrd="1" destOrd="0" presId="urn:microsoft.com/office/officeart/2008/layout/LinedList"/>
    <dgm:cxn modelId="{A75385F4-EC57-6C42-B6A6-B17DA59617E5}" type="presParOf" srcId="{4A913952-5717-684B-83E5-63EFC1C303BB}" destId="{F36AE16C-24FC-3548-92C5-DA3BFDB7C516}" srcOrd="12" destOrd="0" presId="urn:microsoft.com/office/officeart/2008/layout/LinedList"/>
    <dgm:cxn modelId="{5CACE6CE-574A-7F4E-A9E6-63C6CB4CE568}" type="presParOf" srcId="{4A913952-5717-684B-83E5-63EFC1C303BB}" destId="{B36C8CF8-41FE-A344-8687-47E43814C4C0}" srcOrd="13" destOrd="0" presId="urn:microsoft.com/office/officeart/2008/layout/LinedList"/>
    <dgm:cxn modelId="{FEBC64CE-277F-7B4F-9EED-94B0BCB5933F}" type="presParOf" srcId="{B36C8CF8-41FE-A344-8687-47E43814C4C0}" destId="{2406F80B-DC2B-E44A-818C-EDF03636469B}" srcOrd="0" destOrd="0" presId="urn:microsoft.com/office/officeart/2008/layout/LinedList"/>
    <dgm:cxn modelId="{44531EAD-C3BA-1A4B-A1F4-4BBC754C129C}" type="presParOf" srcId="{B36C8CF8-41FE-A344-8687-47E43814C4C0}" destId="{D73A32CD-ACBC-4349-AF2C-6AE7586FDCA7}" srcOrd="1" destOrd="0" presId="urn:microsoft.com/office/officeart/2008/layout/LinedList"/>
    <dgm:cxn modelId="{96098F60-2F4C-484C-BFEB-BF922E7763A3}" type="presParOf" srcId="{4A913952-5717-684B-83E5-63EFC1C303BB}" destId="{FEDE1601-C244-1D4F-A015-C1C76F9DC7FF}" srcOrd="14" destOrd="0" presId="urn:microsoft.com/office/officeart/2008/layout/LinedList"/>
    <dgm:cxn modelId="{87E020C7-BE6B-DE42-B909-608FC5923084}" type="presParOf" srcId="{4A913952-5717-684B-83E5-63EFC1C303BB}" destId="{637888F8-0DD3-A54D-AAED-21BDB7DFD547}" srcOrd="15" destOrd="0" presId="urn:microsoft.com/office/officeart/2008/layout/LinedList"/>
    <dgm:cxn modelId="{BC3E4696-8126-664A-A88A-D84447952004}" type="presParOf" srcId="{637888F8-0DD3-A54D-AAED-21BDB7DFD547}" destId="{D1E54CDB-1364-0341-B05C-D2DAA126A859}" srcOrd="0" destOrd="0" presId="urn:microsoft.com/office/officeart/2008/layout/LinedList"/>
    <dgm:cxn modelId="{EF686CAD-F333-A241-9CA8-29F4EB98B62B}" type="presParOf" srcId="{637888F8-0DD3-A54D-AAED-21BDB7DFD547}" destId="{061CBAAF-08FB-8A42-923E-BD06C86EB381}" srcOrd="1" destOrd="0" presId="urn:microsoft.com/office/officeart/2008/layout/LinedList"/>
    <dgm:cxn modelId="{AE7929CD-28D7-2E43-AD75-72FA07039AF0}" type="presParOf" srcId="{4A913952-5717-684B-83E5-63EFC1C303BB}" destId="{A3806398-DF3B-F645-A715-041E16E2C268}" srcOrd="16" destOrd="0" presId="urn:microsoft.com/office/officeart/2008/layout/LinedList"/>
    <dgm:cxn modelId="{306CA3DD-3B9E-9B47-BBCE-FBD5CD5341EF}" type="presParOf" srcId="{4A913952-5717-684B-83E5-63EFC1C303BB}" destId="{59B93F90-6EA6-8341-BE35-D4124492A15A}" srcOrd="17" destOrd="0" presId="urn:microsoft.com/office/officeart/2008/layout/LinedList"/>
    <dgm:cxn modelId="{F3BCA723-AE24-9249-BBB9-0A3C23A6B28B}" type="presParOf" srcId="{59B93F90-6EA6-8341-BE35-D4124492A15A}" destId="{024F3FEA-544A-024B-A72D-DC4488191DC3}" srcOrd="0" destOrd="0" presId="urn:microsoft.com/office/officeart/2008/layout/LinedList"/>
    <dgm:cxn modelId="{3678A823-A849-EB4C-91A1-08F313054D36}" type="presParOf" srcId="{59B93F90-6EA6-8341-BE35-D4124492A15A}" destId="{0E7DB3A7-544B-A743-AF6F-8F9889B4E4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143D5E-D576-4E8A-8741-E38F834E314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D38DA1-4B46-404F-B059-AC4CDD44C0FE}">
      <dgm:prSet/>
      <dgm:spPr/>
      <dgm:t>
        <a:bodyPr/>
        <a:lstStyle/>
        <a:p>
          <a:r>
            <a:rPr lang="en-US"/>
            <a:t>Forward Position:</a:t>
          </a:r>
        </a:p>
      </dgm:t>
    </dgm:pt>
    <dgm:pt modelId="{9C8B391D-EC47-46F6-BC07-DF154949DA05}" type="parTrans" cxnId="{F3C142E9-C916-41A5-A9A5-C06FD5C4B89E}">
      <dgm:prSet/>
      <dgm:spPr/>
      <dgm:t>
        <a:bodyPr/>
        <a:lstStyle/>
        <a:p>
          <a:endParaRPr lang="en-US"/>
        </a:p>
      </dgm:t>
    </dgm:pt>
    <dgm:pt modelId="{CC868E10-D725-45AF-B3ED-FC8AA3353BC3}" type="sibTrans" cxnId="{F3C142E9-C916-41A5-A9A5-C06FD5C4B89E}">
      <dgm:prSet/>
      <dgm:spPr/>
      <dgm:t>
        <a:bodyPr/>
        <a:lstStyle/>
        <a:p>
          <a:endParaRPr lang="en-US"/>
        </a:p>
      </dgm:t>
    </dgm:pt>
    <dgm:pt modelId="{17D0CD3A-BDD0-4A95-BDAC-1A37F9E3DE68}">
      <dgm:prSet/>
      <dgm:spPr/>
      <dgm:t>
        <a:bodyPr/>
        <a:lstStyle/>
        <a:p>
          <a:r>
            <a:rPr lang="en-US" b="1" dirty="0"/>
            <a:t>L Messi</a:t>
          </a:r>
        </a:p>
      </dgm:t>
    </dgm:pt>
    <dgm:pt modelId="{A3C61029-7F6C-40AC-AD39-FA09F2E1E683}" type="parTrans" cxnId="{425AA8E3-D804-4D3F-96FA-610877B65A2A}">
      <dgm:prSet/>
      <dgm:spPr/>
      <dgm:t>
        <a:bodyPr/>
        <a:lstStyle/>
        <a:p>
          <a:endParaRPr lang="en-US"/>
        </a:p>
      </dgm:t>
    </dgm:pt>
    <dgm:pt modelId="{678C4424-7CF5-461E-A09D-CF35319D11F4}" type="sibTrans" cxnId="{425AA8E3-D804-4D3F-96FA-610877B65A2A}">
      <dgm:prSet/>
      <dgm:spPr/>
      <dgm:t>
        <a:bodyPr/>
        <a:lstStyle/>
        <a:p>
          <a:endParaRPr lang="en-US"/>
        </a:p>
      </dgm:t>
    </dgm:pt>
    <dgm:pt modelId="{3AAD5AC1-3560-41F4-BEB0-E86159DDCB28}">
      <dgm:prSet/>
      <dgm:spPr/>
      <dgm:t>
        <a:bodyPr/>
        <a:lstStyle/>
        <a:p>
          <a:r>
            <a:rPr lang="en-IN" b="1" dirty="0"/>
            <a:t>Cristiano Ronaldo</a:t>
          </a:r>
          <a:endParaRPr lang="en-US" dirty="0"/>
        </a:p>
      </dgm:t>
    </dgm:pt>
    <dgm:pt modelId="{0F087496-CBF0-4B56-A390-46AE85C36849}" type="parTrans" cxnId="{E702418F-1584-4574-B83A-E831EFC08F07}">
      <dgm:prSet/>
      <dgm:spPr/>
      <dgm:t>
        <a:bodyPr/>
        <a:lstStyle/>
        <a:p>
          <a:endParaRPr lang="en-US"/>
        </a:p>
      </dgm:t>
    </dgm:pt>
    <dgm:pt modelId="{5FF068D0-82E5-4B58-B85A-D335E20B1D26}" type="sibTrans" cxnId="{E702418F-1584-4574-B83A-E831EFC08F07}">
      <dgm:prSet/>
      <dgm:spPr/>
      <dgm:t>
        <a:bodyPr/>
        <a:lstStyle/>
        <a:p>
          <a:endParaRPr lang="en-US"/>
        </a:p>
      </dgm:t>
    </dgm:pt>
    <dgm:pt modelId="{0F6333A1-BAB0-46F5-93C3-095620594009}">
      <dgm:prSet/>
      <dgm:spPr/>
      <dgm:t>
        <a:bodyPr/>
        <a:lstStyle/>
        <a:p>
          <a:r>
            <a:rPr lang="en-IN" b="1" dirty="0"/>
            <a:t>R. Lewandowski </a:t>
          </a:r>
          <a:endParaRPr lang="en-US" dirty="0"/>
        </a:p>
      </dgm:t>
    </dgm:pt>
    <dgm:pt modelId="{63D58983-AA30-45EB-9116-6AC015C389BB}" type="parTrans" cxnId="{61932903-D3AB-48FC-8266-B479E92D6484}">
      <dgm:prSet/>
      <dgm:spPr/>
      <dgm:t>
        <a:bodyPr/>
        <a:lstStyle/>
        <a:p>
          <a:endParaRPr lang="en-US"/>
        </a:p>
      </dgm:t>
    </dgm:pt>
    <dgm:pt modelId="{706E992C-5AA7-4F99-AF1E-94F127D61C0F}" type="sibTrans" cxnId="{61932903-D3AB-48FC-8266-B479E92D6484}">
      <dgm:prSet/>
      <dgm:spPr/>
      <dgm:t>
        <a:bodyPr/>
        <a:lstStyle/>
        <a:p>
          <a:endParaRPr lang="en-US"/>
        </a:p>
      </dgm:t>
    </dgm:pt>
    <dgm:pt modelId="{B6913525-3EA5-4ADA-89EA-1FEEABAD34DC}">
      <dgm:prSet/>
      <dgm:spPr/>
      <dgm:t>
        <a:bodyPr/>
        <a:lstStyle/>
        <a:p>
          <a:r>
            <a:rPr lang="en-IN" b="1" dirty="0" err="1"/>
            <a:t>Mbappe</a:t>
          </a:r>
          <a:r>
            <a:rPr lang="en-IN" b="1" dirty="0"/>
            <a:t>, </a:t>
          </a:r>
          <a:endParaRPr lang="en-US" dirty="0"/>
        </a:p>
      </dgm:t>
    </dgm:pt>
    <dgm:pt modelId="{C64D5307-F9FB-4B47-9C4D-C1FCC01730F0}" type="parTrans" cxnId="{FFF6754F-7AA8-41B1-A928-B299A65CBCF7}">
      <dgm:prSet/>
      <dgm:spPr/>
      <dgm:t>
        <a:bodyPr/>
        <a:lstStyle/>
        <a:p>
          <a:endParaRPr lang="en-US"/>
        </a:p>
      </dgm:t>
    </dgm:pt>
    <dgm:pt modelId="{F75ED2E3-52F6-4925-BDBD-81AB07894FA2}" type="sibTrans" cxnId="{FFF6754F-7AA8-41B1-A928-B299A65CBCF7}">
      <dgm:prSet/>
      <dgm:spPr/>
      <dgm:t>
        <a:bodyPr/>
        <a:lstStyle/>
        <a:p>
          <a:endParaRPr lang="en-US"/>
        </a:p>
      </dgm:t>
    </dgm:pt>
    <dgm:pt modelId="{61806EFA-2A3A-4EF7-BF20-E19122974F94}">
      <dgm:prSet/>
      <dgm:spPr/>
      <dgm:t>
        <a:bodyPr/>
        <a:lstStyle/>
        <a:p>
          <a:r>
            <a:rPr lang="en-IN" b="1" dirty="0"/>
            <a:t>H. Kane</a:t>
          </a:r>
          <a:endParaRPr lang="en-US" dirty="0"/>
        </a:p>
      </dgm:t>
    </dgm:pt>
    <dgm:pt modelId="{1E40E974-30B5-4989-8DE1-71FA5FB11F4D}" type="parTrans" cxnId="{047B2A16-FDB5-47FF-8F1B-533C6AA597D3}">
      <dgm:prSet/>
      <dgm:spPr/>
      <dgm:t>
        <a:bodyPr/>
        <a:lstStyle/>
        <a:p>
          <a:endParaRPr lang="en-US"/>
        </a:p>
      </dgm:t>
    </dgm:pt>
    <dgm:pt modelId="{560A4F05-E7D5-4142-8DB1-AC68A53E7795}" type="sibTrans" cxnId="{047B2A16-FDB5-47FF-8F1B-533C6AA597D3}">
      <dgm:prSet/>
      <dgm:spPr/>
      <dgm:t>
        <a:bodyPr/>
        <a:lstStyle/>
        <a:p>
          <a:endParaRPr lang="en-US"/>
        </a:p>
      </dgm:t>
    </dgm:pt>
    <dgm:pt modelId="{27A72A46-DBCF-41D9-8EF1-BC5B3866F3CB}">
      <dgm:prSet/>
      <dgm:spPr/>
      <dgm:t>
        <a:bodyPr/>
        <a:lstStyle/>
        <a:p>
          <a:r>
            <a:rPr lang="en-IN" b="1" dirty="0"/>
            <a:t>Neymar Jr, </a:t>
          </a:r>
          <a:endParaRPr lang="en-US" dirty="0"/>
        </a:p>
      </dgm:t>
    </dgm:pt>
    <dgm:pt modelId="{EA139234-385F-4F0D-8B37-913D72884220}" type="parTrans" cxnId="{3DF929D7-0556-4C0A-821A-8633AE3831CB}">
      <dgm:prSet/>
      <dgm:spPr/>
      <dgm:t>
        <a:bodyPr/>
        <a:lstStyle/>
        <a:p>
          <a:endParaRPr lang="en-US"/>
        </a:p>
      </dgm:t>
    </dgm:pt>
    <dgm:pt modelId="{83D419FF-DF0E-4248-AFBA-6F025FE3F2A1}" type="sibTrans" cxnId="{3DF929D7-0556-4C0A-821A-8633AE3831CB}">
      <dgm:prSet/>
      <dgm:spPr/>
      <dgm:t>
        <a:bodyPr/>
        <a:lstStyle/>
        <a:p>
          <a:endParaRPr lang="en-US"/>
        </a:p>
      </dgm:t>
    </dgm:pt>
    <dgm:pt modelId="{EE5ECEA3-4F8C-44EF-BBF5-52E072FBED99}">
      <dgm:prSet/>
      <dgm:spPr/>
      <dgm:t>
        <a:bodyPr/>
        <a:lstStyle/>
        <a:p>
          <a:r>
            <a:rPr lang="en-IN" b="1" dirty="0"/>
            <a:t>M. Salah, </a:t>
          </a:r>
          <a:endParaRPr lang="en-US" dirty="0"/>
        </a:p>
      </dgm:t>
    </dgm:pt>
    <dgm:pt modelId="{2AB74A7B-F393-4DE3-BFE7-E5892B621510}" type="parTrans" cxnId="{F579A54C-39AA-4CB1-B6DB-3C19462062B0}">
      <dgm:prSet/>
      <dgm:spPr/>
      <dgm:t>
        <a:bodyPr/>
        <a:lstStyle/>
        <a:p>
          <a:endParaRPr lang="en-US"/>
        </a:p>
      </dgm:t>
    </dgm:pt>
    <dgm:pt modelId="{51653BA0-AECB-4CB3-9649-762DAB05CD84}" type="sibTrans" cxnId="{F579A54C-39AA-4CB1-B6DB-3C19462062B0}">
      <dgm:prSet/>
      <dgm:spPr/>
      <dgm:t>
        <a:bodyPr/>
        <a:lstStyle/>
        <a:p>
          <a:endParaRPr lang="en-US"/>
        </a:p>
      </dgm:t>
    </dgm:pt>
    <dgm:pt modelId="{8D1BC0AC-5FF1-41D3-84B1-29580DACDBAB}">
      <dgm:prSet/>
      <dgm:spPr/>
      <dgm:t>
        <a:bodyPr/>
        <a:lstStyle/>
        <a:p>
          <a:r>
            <a:rPr lang="en-IN" b="1" dirty="0" err="1"/>
            <a:t>H.Son</a:t>
          </a:r>
          <a:r>
            <a:rPr lang="en-IN" b="1" dirty="0"/>
            <a:t>, </a:t>
          </a:r>
          <a:endParaRPr lang="en-US" dirty="0"/>
        </a:p>
      </dgm:t>
    </dgm:pt>
    <dgm:pt modelId="{1D281289-EC33-45E2-B8BC-E8F33997FFB8}" type="parTrans" cxnId="{5CF77EC4-35C5-471F-925A-26D94C712261}">
      <dgm:prSet/>
      <dgm:spPr/>
      <dgm:t>
        <a:bodyPr/>
        <a:lstStyle/>
        <a:p>
          <a:endParaRPr lang="en-US"/>
        </a:p>
      </dgm:t>
    </dgm:pt>
    <dgm:pt modelId="{56DD970F-A68E-4739-A41A-03201A0AF5D0}" type="sibTrans" cxnId="{5CF77EC4-35C5-471F-925A-26D94C712261}">
      <dgm:prSet/>
      <dgm:spPr/>
      <dgm:t>
        <a:bodyPr/>
        <a:lstStyle/>
        <a:p>
          <a:endParaRPr lang="en-US"/>
        </a:p>
      </dgm:t>
    </dgm:pt>
    <dgm:pt modelId="{5DFDABDF-522F-403D-A48C-3BD8FEBCCA18}">
      <dgm:prSet/>
      <dgm:spPr/>
      <dgm:t>
        <a:bodyPr/>
        <a:lstStyle/>
        <a:p>
          <a:r>
            <a:rPr lang="en-US" b="1" dirty="0" err="1"/>
            <a:t>S.Aguero</a:t>
          </a:r>
          <a:endParaRPr lang="en-US" b="1" dirty="0"/>
        </a:p>
      </dgm:t>
    </dgm:pt>
    <dgm:pt modelId="{9263A298-12A1-4FFD-BF5F-DF3A91A63E64}" type="parTrans" cxnId="{FBEE3CE3-006F-4633-98FE-CE9E70811D35}">
      <dgm:prSet/>
      <dgm:spPr/>
      <dgm:t>
        <a:bodyPr/>
        <a:lstStyle/>
        <a:p>
          <a:endParaRPr lang="en-US"/>
        </a:p>
      </dgm:t>
    </dgm:pt>
    <dgm:pt modelId="{C3B3D3F4-E35B-4638-B1D8-96A00D3A26BB}" type="sibTrans" cxnId="{FBEE3CE3-006F-4633-98FE-CE9E70811D35}">
      <dgm:prSet/>
      <dgm:spPr/>
      <dgm:t>
        <a:bodyPr/>
        <a:lstStyle/>
        <a:p>
          <a:endParaRPr lang="en-US"/>
        </a:p>
      </dgm:t>
    </dgm:pt>
    <dgm:pt modelId="{28664D83-A000-4D38-80F1-DD53F89FF31D}">
      <dgm:prSet/>
      <dgm:spPr/>
      <dgm:t>
        <a:bodyPr/>
        <a:lstStyle/>
        <a:p>
          <a:r>
            <a:rPr lang="en-IN" b="1" dirty="0" err="1"/>
            <a:t>S.Mane</a:t>
          </a:r>
          <a:r>
            <a:rPr lang="en-IN" b="1" dirty="0"/>
            <a:t> </a:t>
          </a:r>
          <a:endParaRPr lang="en-US" b="1" dirty="0"/>
        </a:p>
      </dgm:t>
    </dgm:pt>
    <dgm:pt modelId="{0B66C9CF-1904-4541-A95B-C889FD8C1F5A}" type="parTrans" cxnId="{48D2D59C-7060-41F0-85A6-4D2698032808}">
      <dgm:prSet/>
      <dgm:spPr/>
      <dgm:t>
        <a:bodyPr/>
        <a:lstStyle/>
        <a:p>
          <a:endParaRPr lang="en-US"/>
        </a:p>
      </dgm:t>
    </dgm:pt>
    <dgm:pt modelId="{8F242D05-2BA6-48C6-92E2-15E247169205}" type="sibTrans" cxnId="{48D2D59C-7060-41F0-85A6-4D2698032808}">
      <dgm:prSet/>
      <dgm:spPr/>
      <dgm:t>
        <a:bodyPr/>
        <a:lstStyle/>
        <a:p>
          <a:endParaRPr lang="en-US"/>
        </a:p>
      </dgm:t>
    </dgm:pt>
    <dgm:pt modelId="{9F7AEB14-42CB-084B-8EDE-3342456F5430}" type="pres">
      <dgm:prSet presAssocID="{93143D5E-D576-4E8A-8741-E38F834E3149}" presName="vert0" presStyleCnt="0">
        <dgm:presLayoutVars>
          <dgm:dir/>
          <dgm:animOne val="branch"/>
          <dgm:animLvl val="lvl"/>
        </dgm:presLayoutVars>
      </dgm:prSet>
      <dgm:spPr/>
    </dgm:pt>
    <dgm:pt modelId="{D7397C28-D573-FD4C-9ADF-08559E9B6872}" type="pres">
      <dgm:prSet presAssocID="{2BD38DA1-4B46-404F-B059-AC4CDD44C0FE}" presName="thickLine" presStyleLbl="alignNode1" presStyleIdx="0" presStyleCnt="1"/>
      <dgm:spPr/>
    </dgm:pt>
    <dgm:pt modelId="{DEEA7CBB-2E78-8540-A131-A4B203512E60}" type="pres">
      <dgm:prSet presAssocID="{2BD38DA1-4B46-404F-B059-AC4CDD44C0FE}" presName="horz1" presStyleCnt="0"/>
      <dgm:spPr/>
    </dgm:pt>
    <dgm:pt modelId="{3B5FCD4C-A5DB-814B-BED3-72F09266D03E}" type="pres">
      <dgm:prSet presAssocID="{2BD38DA1-4B46-404F-B059-AC4CDD44C0FE}" presName="tx1" presStyleLbl="revTx" presStyleIdx="0" presStyleCnt="11"/>
      <dgm:spPr/>
    </dgm:pt>
    <dgm:pt modelId="{ED006A1A-5ED5-9545-931D-DEA93C087A38}" type="pres">
      <dgm:prSet presAssocID="{2BD38DA1-4B46-404F-B059-AC4CDD44C0FE}" presName="vert1" presStyleCnt="0"/>
      <dgm:spPr/>
    </dgm:pt>
    <dgm:pt modelId="{23BEDFFB-1059-E547-8345-2F1D5E267263}" type="pres">
      <dgm:prSet presAssocID="{17D0CD3A-BDD0-4A95-BDAC-1A37F9E3DE68}" presName="vertSpace2a" presStyleCnt="0"/>
      <dgm:spPr/>
    </dgm:pt>
    <dgm:pt modelId="{3C3AB557-BC60-6349-A69F-A1AB02EB186F}" type="pres">
      <dgm:prSet presAssocID="{17D0CD3A-BDD0-4A95-BDAC-1A37F9E3DE68}" presName="horz2" presStyleCnt="0"/>
      <dgm:spPr/>
    </dgm:pt>
    <dgm:pt modelId="{139DA0F0-DC53-BF49-8089-155F3EFA0FFE}" type="pres">
      <dgm:prSet presAssocID="{17D0CD3A-BDD0-4A95-BDAC-1A37F9E3DE68}" presName="horzSpace2" presStyleCnt="0"/>
      <dgm:spPr/>
    </dgm:pt>
    <dgm:pt modelId="{967BE33A-8B9F-0045-AB8D-2C2E6B30C646}" type="pres">
      <dgm:prSet presAssocID="{17D0CD3A-BDD0-4A95-BDAC-1A37F9E3DE68}" presName="tx2" presStyleLbl="revTx" presStyleIdx="1" presStyleCnt="11"/>
      <dgm:spPr/>
    </dgm:pt>
    <dgm:pt modelId="{5EB57C31-4749-C44D-A664-BCF0B3327ED7}" type="pres">
      <dgm:prSet presAssocID="{17D0CD3A-BDD0-4A95-BDAC-1A37F9E3DE68}" presName="vert2" presStyleCnt="0"/>
      <dgm:spPr/>
    </dgm:pt>
    <dgm:pt modelId="{E272B95C-A3DB-4F48-AE24-FAADB2EC0E7D}" type="pres">
      <dgm:prSet presAssocID="{17D0CD3A-BDD0-4A95-BDAC-1A37F9E3DE68}" presName="thinLine2b" presStyleLbl="callout" presStyleIdx="0" presStyleCnt="10"/>
      <dgm:spPr/>
    </dgm:pt>
    <dgm:pt modelId="{7623B045-EA2E-074C-B69E-8142863658E4}" type="pres">
      <dgm:prSet presAssocID="{17D0CD3A-BDD0-4A95-BDAC-1A37F9E3DE68}" presName="vertSpace2b" presStyleCnt="0"/>
      <dgm:spPr/>
    </dgm:pt>
    <dgm:pt modelId="{6ABF8C69-5F3C-2E47-91E6-DCCE1282F638}" type="pres">
      <dgm:prSet presAssocID="{3AAD5AC1-3560-41F4-BEB0-E86159DDCB28}" presName="horz2" presStyleCnt="0"/>
      <dgm:spPr/>
    </dgm:pt>
    <dgm:pt modelId="{567CA222-519F-B844-AC17-2CAA0E47C809}" type="pres">
      <dgm:prSet presAssocID="{3AAD5AC1-3560-41F4-BEB0-E86159DDCB28}" presName="horzSpace2" presStyleCnt="0"/>
      <dgm:spPr/>
    </dgm:pt>
    <dgm:pt modelId="{1625E8E2-BF6E-ED4E-817A-253F7AA5F024}" type="pres">
      <dgm:prSet presAssocID="{3AAD5AC1-3560-41F4-BEB0-E86159DDCB28}" presName="tx2" presStyleLbl="revTx" presStyleIdx="2" presStyleCnt="11"/>
      <dgm:spPr/>
    </dgm:pt>
    <dgm:pt modelId="{2C5FB76A-2134-DD4B-B7CB-5CBBC3E62B92}" type="pres">
      <dgm:prSet presAssocID="{3AAD5AC1-3560-41F4-BEB0-E86159DDCB28}" presName="vert2" presStyleCnt="0"/>
      <dgm:spPr/>
    </dgm:pt>
    <dgm:pt modelId="{F502D7A4-6126-F04A-8727-5FD1941D7341}" type="pres">
      <dgm:prSet presAssocID="{3AAD5AC1-3560-41F4-BEB0-E86159DDCB28}" presName="thinLine2b" presStyleLbl="callout" presStyleIdx="1" presStyleCnt="10"/>
      <dgm:spPr/>
    </dgm:pt>
    <dgm:pt modelId="{7C7271FD-AE67-B548-B2B9-DD96701CC332}" type="pres">
      <dgm:prSet presAssocID="{3AAD5AC1-3560-41F4-BEB0-E86159DDCB28}" presName="vertSpace2b" presStyleCnt="0"/>
      <dgm:spPr/>
    </dgm:pt>
    <dgm:pt modelId="{F4714CDE-F404-9E40-925F-2C3D1927BFFF}" type="pres">
      <dgm:prSet presAssocID="{0F6333A1-BAB0-46F5-93C3-095620594009}" presName="horz2" presStyleCnt="0"/>
      <dgm:spPr/>
    </dgm:pt>
    <dgm:pt modelId="{976D9DB0-9C03-8A4C-90D0-93625D7D95A4}" type="pres">
      <dgm:prSet presAssocID="{0F6333A1-BAB0-46F5-93C3-095620594009}" presName="horzSpace2" presStyleCnt="0"/>
      <dgm:spPr/>
    </dgm:pt>
    <dgm:pt modelId="{62C3EDC4-BBBA-AE45-8D6E-C4B19576AEAA}" type="pres">
      <dgm:prSet presAssocID="{0F6333A1-BAB0-46F5-93C3-095620594009}" presName="tx2" presStyleLbl="revTx" presStyleIdx="3" presStyleCnt="11"/>
      <dgm:spPr/>
    </dgm:pt>
    <dgm:pt modelId="{19A56A37-AF4E-D044-ADC3-92BCD49C479F}" type="pres">
      <dgm:prSet presAssocID="{0F6333A1-BAB0-46F5-93C3-095620594009}" presName="vert2" presStyleCnt="0"/>
      <dgm:spPr/>
    </dgm:pt>
    <dgm:pt modelId="{1279AE2A-6AD6-2041-BCC6-64EA46B75DEE}" type="pres">
      <dgm:prSet presAssocID="{0F6333A1-BAB0-46F5-93C3-095620594009}" presName="thinLine2b" presStyleLbl="callout" presStyleIdx="2" presStyleCnt="10"/>
      <dgm:spPr/>
    </dgm:pt>
    <dgm:pt modelId="{F3426AA0-C161-0F49-809D-8C167237673D}" type="pres">
      <dgm:prSet presAssocID="{0F6333A1-BAB0-46F5-93C3-095620594009}" presName="vertSpace2b" presStyleCnt="0"/>
      <dgm:spPr/>
    </dgm:pt>
    <dgm:pt modelId="{0DE332E7-48F1-314A-82FA-2F651043D2E2}" type="pres">
      <dgm:prSet presAssocID="{B6913525-3EA5-4ADA-89EA-1FEEABAD34DC}" presName="horz2" presStyleCnt="0"/>
      <dgm:spPr/>
    </dgm:pt>
    <dgm:pt modelId="{D459CE2A-1094-1249-B4F1-D4D2ECF72C49}" type="pres">
      <dgm:prSet presAssocID="{B6913525-3EA5-4ADA-89EA-1FEEABAD34DC}" presName="horzSpace2" presStyleCnt="0"/>
      <dgm:spPr/>
    </dgm:pt>
    <dgm:pt modelId="{FA0563F3-FA51-004D-ABC1-471CC96C19F8}" type="pres">
      <dgm:prSet presAssocID="{B6913525-3EA5-4ADA-89EA-1FEEABAD34DC}" presName="tx2" presStyleLbl="revTx" presStyleIdx="4" presStyleCnt="11"/>
      <dgm:spPr/>
    </dgm:pt>
    <dgm:pt modelId="{A9B4AC9D-ED79-3240-9DCB-696BA85CA322}" type="pres">
      <dgm:prSet presAssocID="{B6913525-3EA5-4ADA-89EA-1FEEABAD34DC}" presName="vert2" presStyleCnt="0"/>
      <dgm:spPr/>
    </dgm:pt>
    <dgm:pt modelId="{B36D1D80-3F6E-984A-B36D-DC475D0D4789}" type="pres">
      <dgm:prSet presAssocID="{B6913525-3EA5-4ADA-89EA-1FEEABAD34DC}" presName="thinLine2b" presStyleLbl="callout" presStyleIdx="3" presStyleCnt="10"/>
      <dgm:spPr/>
    </dgm:pt>
    <dgm:pt modelId="{19036367-CB6A-084B-BED8-49204C3980C9}" type="pres">
      <dgm:prSet presAssocID="{B6913525-3EA5-4ADA-89EA-1FEEABAD34DC}" presName="vertSpace2b" presStyleCnt="0"/>
      <dgm:spPr/>
    </dgm:pt>
    <dgm:pt modelId="{1300FBDA-B44E-474D-9640-21FCFA23F816}" type="pres">
      <dgm:prSet presAssocID="{61806EFA-2A3A-4EF7-BF20-E19122974F94}" presName="horz2" presStyleCnt="0"/>
      <dgm:spPr/>
    </dgm:pt>
    <dgm:pt modelId="{7CD1EEC2-E9AE-9E44-AC13-C16629F99452}" type="pres">
      <dgm:prSet presAssocID="{61806EFA-2A3A-4EF7-BF20-E19122974F94}" presName="horzSpace2" presStyleCnt="0"/>
      <dgm:spPr/>
    </dgm:pt>
    <dgm:pt modelId="{79723B2F-A6C9-B541-9651-2E27EA0B4C2E}" type="pres">
      <dgm:prSet presAssocID="{61806EFA-2A3A-4EF7-BF20-E19122974F94}" presName="tx2" presStyleLbl="revTx" presStyleIdx="5" presStyleCnt="11"/>
      <dgm:spPr/>
    </dgm:pt>
    <dgm:pt modelId="{2D06BD76-2C1E-B945-B3E1-6B12C2E9DD32}" type="pres">
      <dgm:prSet presAssocID="{61806EFA-2A3A-4EF7-BF20-E19122974F94}" presName="vert2" presStyleCnt="0"/>
      <dgm:spPr/>
    </dgm:pt>
    <dgm:pt modelId="{3A7FD258-80A3-1247-AEBF-D519160917F0}" type="pres">
      <dgm:prSet presAssocID="{61806EFA-2A3A-4EF7-BF20-E19122974F94}" presName="thinLine2b" presStyleLbl="callout" presStyleIdx="4" presStyleCnt="10"/>
      <dgm:spPr/>
    </dgm:pt>
    <dgm:pt modelId="{A742F1D9-9918-C84C-A62B-BA7CF8C9B27F}" type="pres">
      <dgm:prSet presAssocID="{61806EFA-2A3A-4EF7-BF20-E19122974F94}" presName="vertSpace2b" presStyleCnt="0"/>
      <dgm:spPr/>
    </dgm:pt>
    <dgm:pt modelId="{029A1CA2-5885-0D44-895B-6D37A681AFF5}" type="pres">
      <dgm:prSet presAssocID="{27A72A46-DBCF-41D9-8EF1-BC5B3866F3CB}" presName="horz2" presStyleCnt="0"/>
      <dgm:spPr/>
    </dgm:pt>
    <dgm:pt modelId="{01618691-5F5B-7A43-B7C8-6BFCF4238FB6}" type="pres">
      <dgm:prSet presAssocID="{27A72A46-DBCF-41D9-8EF1-BC5B3866F3CB}" presName="horzSpace2" presStyleCnt="0"/>
      <dgm:spPr/>
    </dgm:pt>
    <dgm:pt modelId="{75095477-773B-5D41-A5ED-CBF99898A24D}" type="pres">
      <dgm:prSet presAssocID="{27A72A46-DBCF-41D9-8EF1-BC5B3866F3CB}" presName="tx2" presStyleLbl="revTx" presStyleIdx="6" presStyleCnt="11"/>
      <dgm:spPr/>
    </dgm:pt>
    <dgm:pt modelId="{FB04939B-F7C2-9540-8D13-8EFE2401978A}" type="pres">
      <dgm:prSet presAssocID="{27A72A46-DBCF-41D9-8EF1-BC5B3866F3CB}" presName="vert2" presStyleCnt="0"/>
      <dgm:spPr/>
    </dgm:pt>
    <dgm:pt modelId="{B19F4930-FA55-A24D-A237-60ACA1088FA2}" type="pres">
      <dgm:prSet presAssocID="{27A72A46-DBCF-41D9-8EF1-BC5B3866F3CB}" presName="thinLine2b" presStyleLbl="callout" presStyleIdx="5" presStyleCnt="10"/>
      <dgm:spPr/>
    </dgm:pt>
    <dgm:pt modelId="{CED2C940-A680-0442-A20F-B483B69C6EA5}" type="pres">
      <dgm:prSet presAssocID="{27A72A46-DBCF-41D9-8EF1-BC5B3866F3CB}" presName="vertSpace2b" presStyleCnt="0"/>
      <dgm:spPr/>
    </dgm:pt>
    <dgm:pt modelId="{8C81FC33-AED0-444F-92BB-4817CFBAA1DF}" type="pres">
      <dgm:prSet presAssocID="{EE5ECEA3-4F8C-44EF-BBF5-52E072FBED99}" presName="horz2" presStyleCnt="0"/>
      <dgm:spPr/>
    </dgm:pt>
    <dgm:pt modelId="{20A88AF5-972A-7144-8F4A-6D2200783B3C}" type="pres">
      <dgm:prSet presAssocID="{EE5ECEA3-4F8C-44EF-BBF5-52E072FBED99}" presName="horzSpace2" presStyleCnt="0"/>
      <dgm:spPr/>
    </dgm:pt>
    <dgm:pt modelId="{291FAC6A-9AF0-DE40-8B74-893868A4E2D1}" type="pres">
      <dgm:prSet presAssocID="{EE5ECEA3-4F8C-44EF-BBF5-52E072FBED99}" presName="tx2" presStyleLbl="revTx" presStyleIdx="7" presStyleCnt="11"/>
      <dgm:spPr/>
    </dgm:pt>
    <dgm:pt modelId="{CD757B12-F0BA-EE4D-BF28-A4F0370A7C73}" type="pres">
      <dgm:prSet presAssocID="{EE5ECEA3-4F8C-44EF-BBF5-52E072FBED99}" presName="vert2" presStyleCnt="0"/>
      <dgm:spPr/>
    </dgm:pt>
    <dgm:pt modelId="{F9F755FF-1AEF-A04B-8753-8F884A061BFF}" type="pres">
      <dgm:prSet presAssocID="{EE5ECEA3-4F8C-44EF-BBF5-52E072FBED99}" presName="thinLine2b" presStyleLbl="callout" presStyleIdx="6" presStyleCnt="10"/>
      <dgm:spPr/>
    </dgm:pt>
    <dgm:pt modelId="{9A54AE18-762E-974D-81DC-0F6D6105E1BB}" type="pres">
      <dgm:prSet presAssocID="{EE5ECEA3-4F8C-44EF-BBF5-52E072FBED99}" presName="vertSpace2b" presStyleCnt="0"/>
      <dgm:spPr/>
    </dgm:pt>
    <dgm:pt modelId="{4115C528-EA06-2642-9004-3A43D8F7B0FB}" type="pres">
      <dgm:prSet presAssocID="{8D1BC0AC-5FF1-41D3-84B1-29580DACDBAB}" presName="horz2" presStyleCnt="0"/>
      <dgm:spPr/>
    </dgm:pt>
    <dgm:pt modelId="{12533645-3320-584B-AA69-167579996AF4}" type="pres">
      <dgm:prSet presAssocID="{8D1BC0AC-5FF1-41D3-84B1-29580DACDBAB}" presName="horzSpace2" presStyleCnt="0"/>
      <dgm:spPr/>
    </dgm:pt>
    <dgm:pt modelId="{A3C8FF21-F83C-394D-AD6A-50499FA1C83D}" type="pres">
      <dgm:prSet presAssocID="{8D1BC0AC-5FF1-41D3-84B1-29580DACDBAB}" presName="tx2" presStyleLbl="revTx" presStyleIdx="8" presStyleCnt="11"/>
      <dgm:spPr/>
    </dgm:pt>
    <dgm:pt modelId="{68F0AD26-B56C-5A42-B063-0170B28BE8DD}" type="pres">
      <dgm:prSet presAssocID="{8D1BC0AC-5FF1-41D3-84B1-29580DACDBAB}" presName="vert2" presStyleCnt="0"/>
      <dgm:spPr/>
    </dgm:pt>
    <dgm:pt modelId="{16CD2D38-2FA6-9243-B6EC-6772F30AE5FB}" type="pres">
      <dgm:prSet presAssocID="{8D1BC0AC-5FF1-41D3-84B1-29580DACDBAB}" presName="thinLine2b" presStyleLbl="callout" presStyleIdx="7" presStyleCnt="10"/>
      <dgm:spPr/>
    </dgm:pt>
    <dgm:pt modelId="{D05FFC4D-AB81-EC4F-8568-490AEFA4C886}" type="pres">
      <dgm:prSet presAssocID="{8D1BC0AC-5FF1-41D3-84B1-29580DACDBAB}" presName="vertSpace2b" presStyleCnt="0"/>
      <dgm:spPr/>
    </dgm:pt>
    <dgm:pt modelId="{77694715-1C89-184A-833E-0DEDC113782E}" type="pres">
      <dgm:prSet presAssocID="{5DFDABDF-522F-403D-A48C-3BD8FEBCCA18}" presName="horz2" presStyleCnt="0"/>
      <dgm:spPr/>
    </dgm:pt>
    <dgm:pt modelId="{4DE2E3FE-542C-4146-8280-8F5BC8B1C27C}" type="pres">
      <dgm:prSet presAssocID="{5DFDABDF-522F-403D-A48C-3BD8FEBCCA18}" presName="horzSpace2" presStyleCnt="0"/>
      <dgm:spPr/>
    </dgm:pt>
    <dgm:pt modelId="{60ED903B-EF4D-964F-854A-AA160C40C89E}" type="pres">
      <dgm:prSet presAssocID="{5DFDABDF-522F-403D-A48C-3BD8FEBCCA18}" presName="tx2" presStyleLbl="revTx" presStyleIdx="9" presStyleCnt="11"/>
      <dgm:spPr/>
    </dgm:pt>
    <dgm:pt modelId="{A8F85E8B-30ED-8640-9D6C-719A4D80AF73}" type="pres">
      <dgm:prSet presAssocID="{5DFDABDF-522F-403D-A48C-3BD8FEBCCA18}" presName="vert2" presStyleCnt="0"/>
      <dgm:spPr/>
    </dgm:pt>
    <dgm:pt modelId="{6D1EFB77-2902-9646-8CCE-90D053C308F5}" type="pres">
      <dgm:prSet presAssocID="{5DFDABDF-522F-403D-A48C-3BD8FEBCCA18}" presName="thinLine2b" presStyleLbl="callout" presStyleIdx="8" presStyleCnt="10"/>
      <dgm:spPr/>
    </dgm:pt>
    <dgm:pt modelId="{8C8CB28C-7C49-6A46-9C07-2CAAE3921785}" type="pres">
      <dgm:prSet presAssocID="{5DFDABDF-522F-403D-A48C-3BD8FEBCCA18}" presName="vertSpace2b" presStyleCnt="0"/>
      <dgm:spPr/>
    </dgm:pt>
    <dgm:pt modelId="{D5EE9491-74B1-7343-BE0E-A0481E0B4C2E}" type="pres">
      <dgm:prSet presAssocID="{28664D83-A000-4D38-80F1-DD53F89FF31D}" presName="horz2" presStyleCnt="0"/>
      <dgm:spPr/>
    </dgm:pt>
    <dgm:pt modelId="{C8D977A7-91C0-2D44-973B-8D8BC94DC26D}" type="pres">
      <dgm:prSet presAssocID="{28664D83-A000-4D38-80F1-DD53F89FF31D}" presName="horzSpace2" presStyleCnt="0"/>
      <dgm:spPr/>
    </dgm:pt>
    <dgm:pt modelId="{BF9A882C-30CA-CE46-B226-23C07574DE02}" type="pres">
      <dgm:prSet presAssocID="{28664D83-A000-4D38-80F1-DD53F89FF31D}" presName="tx2" presStyleLbl="revTx" presStyleIdx="10" presStyleCnt="11"/>
      <dgm:spPr/>
    </dgm:pt>
    <dgm:pt modelId="{1A9D3227-DA02-C546-957F-051F47418233}" type="pres">
      <dgm:prSet presAssocID="{28664D83-A000-4D38-80F1-DD53F89FF31D}" presName="vert2" presStyleCnt="0"/>
      <dgm:spPr/>
    </dgm:pt>
    <dgm:pt modelId="{E07ED9E7-2581-544A-8D64-5CDC9428416A}" type="pres">
      <dgm:prSet presAssocID="{28664D83-A000-4D38-80F1-DD53F89FF31D}" presName="thinLine2b" presStyleLbl="callout" presStyleIdx="9" presStyleCnt="10"/>
      <dgm:spPr/>
    </dgm:pt>
    <dgm:pt modelId="{FAA757D3-D430-B14F-BEDE-A616585B1268}" type="pres">
      <dgm:prSet presAssocID="{28664D83-A000-4D38-80F1-DD53F89FF31D}" presName="vertSpace2b" presStyleCnt="0"/>
      <dgm:spPr/>
    </dgm:pt>
  </dgm:ptLst>
  <dgm:cxnLst>
    <dgm:cxn modelId="{61932903-D3AB-48FC-8266-B479E92D6484}" srcId="{2BD38DA1-4B46-404F-B059-AC4CDD44C0FE}" destId="{0F6333A1-BAB0-46F5-93C3-095620594009}" srcOrd="2" destOrd="0" parTransId="{63D58983-AA30-45EB-9116-6AC015C389BB}" sibTransId="{706E992C-5AA7-4F99-AF1E-94F127D61C0F}"/>
    <dgm:cxn modelId="{D8326515-4FC6-9A46-96D3-67E19280276D}" type="presOf" srcId="{5DFDABDF-522F-403D-A48C-3BD8FEBCCA18}" destId="{60ED903B-EF4D-964F-854A-AA160C40C89E}" srcOrd="0" destOrd="0" presId="urn:microsoft.com/office/officeart/2008/layout/LinedList"/>
    <dgm:cxn modelId="{047B2A16-FDB5-47FF-8F1B-533C6AA597D3}" srcId="{2BD38DA1-4B46-404F-B059-AC4CDD44C0FE}" destId="{61806EFA-2A3A-4EF7-BF20-E19122974F94}" srcOrd="4" destOrd="0" parTransId="{1E40E974-30B5-4989-8DE1-71FA5FB11F4D}" sibTransId="{560A4F05-E7D5-4142-8DB1-AC68A53E7795}"/>
    <dgm:cxn modelId="{F579A54C-39AA-4CB1-B6DB-3C19462062B0}" srcId="{2BD38DA1-4B46-404F-B059-AC4CDD44C0FE}" destId="{EE5ECEA3-4F8C-44EF-BBF5-52E072FBED99}" srcOrd="6" destOrd="0" parTransId="{2AB74A7B-F393-4DE3-BFE7-E5892B621510}" sibTransId="{51653BA0-AECB-4CB3-9649-762DAB05CD84}"/>
    <dgm:cxn modelId="{0560584D-8B4B-0D41-8C43-D60B3AEAB72F}" type="presOf" srcId="{8D1BC0AC-5FF1-41D3-84B1-29580DACDBAB}" destId="{A3C8FF21-F83C-394D-AD6A-50499FA1C83D}" srcOrd="0" destOrd="0" presId="urn:microsoft.com/office/officeart/2008/layout/LinedList"/>
    <dgm:cxn modelId="{FFF6754F-7AA8-41B1-A928-B299A65CBCF7}" srcId="{2BD38DA1-4B46-404F-B059-AC4CDD44C0FE}" destId="{B6913525-3EA5-4ADA-89EA-1FEEABAD34DC}" srcOrd="3" destOrd="0" parTransId="{C64D5307-F9FB-4B47-9C4D-C1FCC01730F0}" sibTransId="{F75ED2E3-52F6-4925-BDBD-81AB07894FA2}"/>
    <dgm:cxn modelId="{2697105B-F6E0-DA4A-BE74-5955916A71C6}" type="presOf" srcId="{B6913525-3EA5-4ADA-89EA-1FEEABAD34DC}" destId="{FA0563F3-FA51-004D-ABC1-471CC96C19F8}" srcOrd="0" destOrd="0" presId="urn:microsoft.com/office/officeart/2008/layout/LinedList"/>
    <dgm:cxn modelId="{ADB20368-AFBD-ED48-913F-F1FE33E504E4}" type="presOf" srcId="{0F6333A1-BAB0-46F5-93C3-095620594009}" destId="{62C3EDC4-BBBA-AE45-8D6E-C4B19576AEAA}" srcOrd="0" destOrd="0" presId="urn:microsoft.com/office/officeart/2008/layout/LinedList"/>
    <dgm:cxn modelId="{0608A06C-2965-E647-84D8-A2260BB7FE3B}" type="presOf" srcId="{3AAD5AC1-3560-41F4-BEB0-E86159DDCB28}" destId="{1625E8E2-BF6E-ED4E-817A-253F7AA5F024}" srcOrd="0" destOrd="0" presId="urn:microsoft.com/office/officeart/2008/layout/LinedList"/>
    <dgm:cxn modelId="{E702418F-1584-4574-B83A-E831EFC08F07}" srcId="{2BD38DA1-4B46-404F-B059-AC4CDD44C0FE}" destId="{3AAD5AC1-3560-41F4-BEB0-E86159DDCB28}" srcOrd="1" destOrd="0" parTransId="{0F087496-CBF0-4B56-A390-46AE85C36849}" sibTransId="{5FF068D0-82E5-4B58-B85A-D335E20B1D26}"/>
    <dgm:cxn modelId="{003A2A98-BC81-8D49-B0A0-B1CADC0977C0}" type="presOf" srcId="{28664D83-A000-4D38-80F1-DD53F89FF31D}" destId="{BF9A882C-30CA-CE46-B226-23C07574DE02}" srcOrd="0" destOrd="0" presId="urn:microsoft.com/office/officeart/2008/layout/LinedList"/>
    <dgm:cxn modelId="{48D2D59C-7060-41F0-85A6-4D2698032808}" srcId="{2BD38DA1-4B46-404F-B059-AC4CDD44C0FE}" destId="{28664D83-A000-4D38-80F1-DD53F89FF31D}" srcOrd="9" destOrd="0" parTransId="{0B66C9CF-1904-4541-A95B-C889FD8C1F5A}" sibTransId="{8F242D05-2BA6-48C6-92E2-15E247169205}"/>
    <dgm:cxn modelId="{3F9DF3A0-9F40-C54E-9FC4-882A8DBF4BA1}" type="presOf" srcId="{EE5ECEA3-4F8C-44EF-BBF5-52E072FBED99}" destId="{291FAC6A-9AF0-DE40-8B74-893868A4E2D1}" srcOrd="0" destOrd="0" presId="urn:microsoft.com/office/officeart/2008/layout/LinedList"/>
    <dgm:cxn modelId="{ACE727AD-97BF-924B-AA8D-AEFB1D696C5E}" type="presOf" srcId="{2BD38DA1-4B46-404F-B059-AC4CDD44C0FE}" destId="{3B5FCD4C-A5DB-814B-BED3-72F09266D03E}" srcOrd="0" destOrd="0" presId="urn:microsoft.com/office/officeart/2008/layout/LinedList"/>
    <dgm:cxn modelId="{283040BF-12EA-8043-9370-D7B3608D3E39}" type="presOf" srcId="{27A72A46-DBCF-41D9-8EF1-BC5B3866F3CB}" destId="{75095477-773B-5D41-A5ED-CBF99898A24D}" srcOrd="0" destOrd="0" presId="urn:microsoft.com/office/officeart/2008/layout/LinedList"/>
    <dgm:cxn modelId="{9CBB86C2-0D18-834F-A43F-E38D7F9D7054}" type="presOf" srcId="{61806EFA-2A3A-4EF7-BF20-E19122974F94}" destId="{79723B2F-A6C9-B541-9651-2E27EA0B4C2E}" srcOrd="0" destOrd="0" presId="urn:microsoft.com/office/officeart/2008/layout/LinedList"/>
    <dgm:cxn modelId="{5CF77EC4-35C5-471F-925A-26D94C712261}" srcId="{2BD38DA1-4B46-404F-B059-AC4CDD44C0FE}" destId="{8D1BC0AC-5FF1-41D3-84B1-29580DACDBAB}" srcOrd="7" destOrd="0" parTransId="{1D281289-EC33-45E2-B8BC-E8F33997FFB8}" sibTransId="{56DD970F-A68E-4739-A41A-03201A0AF5D0}"/>
    <dgm:cxn modelId="{3DF929D7-0556-4C0A-821A-8633AE3831CB}" srcId="{2BD38DA1-4B46-404F-B059-AC4CDD44C0FE}" destId="{27A72A46-DBCF-41D9-8EF1-BC5B3866F3CB}" srcOrd="5" destOrd="0" parTransId="{EA139234-385F-4F0D-8B37-913D72884220}" sibTransId="{83D419FF-DF0E-4248-AFBA-6F025FE3F2A1}"/>
    <dgm:cxn modelId="{FBEE3CE3-006F-4633-98FE-CE9E70811D35}" srcId="{2BD38DA1-4B46-404F-B059-AC4CDD44C0FE}" destId="{5DFDABDF-522F-403D-A48C-3BD8FEBCCA18}" srcOrd="8" destOrd="0" parTransId="{9263A298-12A1-4FFD-BF5F-DF3A91A63E64}" sibTransId="{C3B3D3F4-E35B-4638-B1D8-96A00D3A26BB}"/>
    <dgm:cxn modelId="{425AA8E3-D804-4D3F-96FA-610877B65A2A}" srcId="{2BD38DA1-4B46-404F-B059-AC4CDD44C0FE}" destId="{17D0CD3A-BDD0-4A95-BDAC-1A37F9E3DE68}" srcOrd="0" destOrd="0" parTransId="{A3C61029-7F6C-40AC-AD39-FA09F2E1E683}" sibTransId="{678C4424-7CF5-461E-A09D-CF35319D11F4}"/>
    <dgm:cxn modelId="{F3C142E9-C916-41A5-A9A5-C06FD5C4B89E}" srcId="{93143D5E-D576-4E8A-8741-E38F834E3149}" destId="{2BD38DA1-4B46-404F-B059-AC4CDD44C0FE}" srcOrd="0" destOrd="0" parTransId="{9C8B391D-EC47-46F6-BC07-DF154949DA05}" sibTransId="{CC868E10-D725-45AF-B3ED-FC8AA3353BC3}"/>
    <dgm:cxn modelId="{EFE35EEB-D877-E14F-95F7-D1820B6D62CB}" type="presOf" srcId="{17D0CD3A-BDD0-4A95-BDAC-1A37F9E3DE68}" destId="{967BE33A-8B9F-0045-AB8D-2C2E6B30C646}" srcOrd="0" destOrd="0" presId="urn:microsoft.com/office/officeart/2008/layout/LinedList"/>
    <dgm:cxn modelId="{EA2BC1FD-69B1-0C46-93E7-E80904057DEB}" type="presOf" srcId="{93143D5E-D576-4E8A-8741-E38F834E3149}" destId="{9F7AEB14-42CB-084B-8EDE-3342456F5430}" srcOrd="0" destOrd="0" presId="urn:microsoft.com/office/officeart/2008/layout/LinedList"/>
    <dgm:cxn modelId="{E3E4ED5D-F7EB-1044-BC3A-66E24E8DACF2}" type="presParOf" srcId="{9F7AEB14-42CB-084B-8EDE-3342456F5430}" destId="{D7397C28-D573-FD4C-9ADF-08559E9B6872}" srcOrd="0" destOrd="0" presId="urn:microsoft.com/office/officeart/2008/layout/LinedList"/>
    <dgm:cxn modelId="{FF5341F4-2C5C-E14D-8094-C5B3489BF003}" type="presParOf" srcId="{9F7AEB14-42CB-084B-8EDE-3342456F5430}" destId="{DEEA7CBB-2E78-8540-A131-A4B203512E60}" srcOrd="1" destOrd="0" presId="urn:microsoft.com/office/officeart/2008/layout/LinedList"/>
    <dgm:cxn modelId="{4F8AF2FD-9AD5-714D-A4B5-009A68485A23}" type="presParOf" srcId="{DEEA7CBB-2E78-8540-A131-A4B203512E60}" destId="{3B5FCD4C-A5DB-814B-BED3-72F09266D03E}" srcOrd="0" destOrd="0" presId="urn:microsoft.com/office/officeart/2008/layout/LinedList"/>
    <dgm:cxn modelId="{FA82B81F-C1E8-234E-AFE1-33FFC2AF22CF}" type="presParOf" srcId="{DEEA7CBB-2E78-8540-A131-A4B203512E60}" destId="{ED006A1A-5ED5-9545-931D-DEA93C087A38}" srcOrd="1" destOrd="0" presId="urn:microsoft.com/office/officeart/2008/layout/LinedList"/>
    <dgm:cxn modelId="{0FE36689-9ABD-FF44-942F-BDCBC4B65BF5}" type="presParOf" srcId="{ED006A1A-5ED5-9545-931D-DEA93C087A38}" destId="{23BEDFFB-1059-E547-8345-2F1D5E267263}" srcOrd="0" destOrd="0" presId="urn:microsoft.com/office/officeart/2008/layout/LinedList"/>
    <dgm:cxn modelId="{98EA636E-A76A-3540-8EBB-6F7B8B8F28FD}" type="presParOf" srcId="{ED006A1A-5ED5-9545-931D-DEA93C087A38}" destId="{3C3AB557-BC60-6349-A69F-A1AB02EB186F}" srcOrd="1" destOrd="0" presId="urn:microsoft.com/office/officeart/2008/layout/LinedList"/>
    <dgm:cxn modelId="{FD90388C-4E7B-2F48-8048-9FBF65AAAD53}" type="presParOf" srcId="{3C3AB557-BC60-6349-A69F-A1AB02EB186F}" destId="{139DA0F0-DC53-BF49-8089-155F3EFA0FFE}" srcOrd="0" destOrd="0" presId="urn:microsoft.com/office/officeart/2008/layout/LinedList"/>
    <dgm:cxn modelId="{E3534BF9-A83E-E445-9D85-1B9C6635937C}" type="presParOf" srcId="{3C3AB557-BC60-6349-A69F-A1AB02EB186F}" destId="{967BE33A-8B9F-0045-AB8D-2C2E6B30C646}" srcOrd="1" destOrd="0" presId="urn:microsoft.com/office/officeart/2008/layout/LinedList"/>
    <dgm:cxn modelId="{7BE16C29-5564-EA42-B9B6-5262464F8F7D}" type="presParOf" srcId="{3C3AB557-BC60-6349-A69F-A1AB02EB186F}" destId="{5EB57C31-4749-C44D-A664-BCF0B3327ED7}" srcOrd="2" destOrd="0" presId="urn:microsoft.com/office/officeart/2008/layout/LinedList"/>
    <dgm:cxn modelId="{23755805-855C-8E48-B17C-BF2ECEF8FFDC}" type="presParOf" srcId="{ED006A1A-5ED5-9545-931D-DEA93C087A38}" destId="{E272B95C-A3DB-4F48-AE24-FAADB2EC0E7D}" srcOrd="2" destOrd="0" presId="urn:microsoft.com/office/officeart/2008/layout/LinedList"/>
    <dgm:cxn modelId="{A8F2EE55-9C0C-C440-A4B4-350057BC36E6}" type="presParOf" srcId="{ED006A1A-5ED5-9545-931D-DEA93C087A38}" destId="{7623B045-EA2E-074C-B69E-8142863658E4}" srcOrd="3" destOrd="0" presId="urn:microsoft.com/office/officeart/2008/layout/LinedList"/>
    <dgm:cxn modelId="{7B039D11-9D56-4D43-B458-A6EE576FF72B}" type="presParOf" srcId="{ED006A1A-5ED5-9545-931D-DEA93C087A38}" destId="{6ABF8C69-5F3C-2E47-91E6-DCCE1282F638}" srcOrd="4" destOrd="0" presId="urn:microsoft.com/office/officeart/2008/layout/LinedList"/>
    <dgm:cxn modelId="{2AC10B1C-7E49-104C-BEA6-17556F98E25A}" type="presParOf" srcId="{6ABF8C69-5F3C-2E47-91E6-DCCE1282F638}" destId="{567CA222-519F-B844-AC17-2CAA0E47C809}" srcOrd="0" destOrd="0" presId="urn:microsoft.com/office/officeart/2008/layout/LinedList"/>
    <dgm:cxn modelId="{E4A4D04A-8E06-D541-A9C5-EC31A634E6A6}" type="presParOf" srcId="{6ABF8C69-5F3C-2E47-91E6-DCCE1282F638}" destId="{1625E8E2-BF6E-ED4E-817A-253F7AA5F024}" srcOrd="1" destOrd="0" presId="urn:microsoft.com/office/officeart/2008/layout/LinedList"/>
    <dgm:cxn modelId="{4359273C-C303-2148-B505-2F4FE28CA218}" type="presParOf" srcId="{6ABF8C69-5F3C-2E47-91E6-DCCE1282F638}" destId="{2C5FB76A-2134-DD4B-B7CB-5CBBC3E62B92}" srcOrd="2" destOrd="0" presId="urn:microsoft.com/office/officeart/2008/layout/LinedList"/>
    <dgm:cxn modelId="{B139310E-A5B1-8544-B1C2-346D4B032545}" type="presParOf" srcId="{ED006A1A-5ED5-9545-931D-DEA93C087A38}" destId="{F502D7A4-6126-F04A-8727-5FD1941D7341}" srcOrd="5" destOrd="0" presId="urn:microsoft.com/office/officeart/2008/layout/LinedList"/>
    <dgm:cxn modelId="{B2711165-F230-A848-A5DC-B4BA42F82F43}" type="presParOf" srcId="{ED006A1A-5ED5-9545-931D-DEA93C087A38}" destId="{7C7271FD-AE67-B548-B2B9-DD96701CC332}" srcOrd="6" destOrd="0" presId="urn:microsoft.com/office/officeart/2008/layout/LinedList"/>
    <dgm:cxn modelId="{76C79515-0117-0947-A9FA-5137EA39A120}" type="presParOf" srcId="{ED006A1A-5ED5-9545-931D-DEA93C087A38}" destId="{F4714CDE-F404-9E40-925F-2C3D1927BFFF}" srcOrd="7" destOrd="0" presId="urn:microsoft.com/office/officeart/2008/layout/LinedList"/>
    <dgm:cxn modelId="{5CA1D90F-5C4E-424D-95B7-7583446DDD95}" type="presParOf" srcId="{F4714CDE-F404-9E40-925F-2C3D1927BFFF}" destId="{976D9DB0-9C03-8A4C-90D0-93625D7D95A4}" srcOrd="0" destOrd="0" presId="urn:microsoft.com/office/officeart/2008/layout/LinedList"/>
    <dgm:cxn modelId="{15317DAF-EF75-6341-80E2-347680C6C189}" type="presParOf" srcId="{F4714CDE-F404-9E40-925F-2C3D1927BFFF}" destId="{62C3EDC4-BBBA-AE45-8D6E-C4B19576AEAA}" srcOrd="1" destOrd="0" presId="urn:microsoft.com/office/officeart/2008/layout/LinedList"/>
    <dgm:cxn modelId="{62F6D226-4A64-3544-92F1-5BB37555986B}" type="presParOf" srcId="{F4714CDE-F404-9E40-925F-2C3D1927BFFF}" destId="{19A56A37-AF4E-D044-ADC3-92BCD49C479F}" srcOrd="2" destOrd="0" presId="urn:microsoft.com/office/officeart/2008/layout/LinedList"/>
    <dgm:cxn modelId="{AB9F167C-E8F0-5C42-9561-864B214DACB7}" type="presParOf" srcId="{ED006A1A-5ED5-9545-931D-DEA93C087A38}" destId="{1279AE2A-6AD6-2041-BCC6-64EA46B75DEE}" srcOrd="8" destOrd="0" presId="urn:microsoft.com/office/officeart/2008/layout/LinedList"/>
    <dgm:cxn modelId="{5DB2E442-2E05-FE4B-B667-44D856EA7C48}" type="presParOf" srcId="{ED006A1A-5ED5-9545-931D-DEA93C087A38}" destId="{F3426AA0-C161-0F49-809D-8C167237673D}" srcOrd="9" destOrd="0" presId="urn:microsoft.com/office/officeart/2008/layout/LinedList"/>
    <dgm:cxn modelId="{411E1F24-781E-5E46-A71B-9793E465A7FD}" type="presParOf" srcId="{ED006A1A-5ED5-9545-931D-DEA93C087A38}" destId="{0DE332E7-48F1-314A-82FA-2F651043D2E2}" srcOrd="10" destOrd="0" presId="urn:microsoft.com/office/officeart/2008/layout/LinedList"/>
    <dgm:cxn modelId="{94126D32-1CAE-4C42-9F86-7B3D7AA2B63C}" type="presParOf" srcId="{0DE332E7-48F1-314A-82FA-2F651043D2E2}" destId="{D459CE2A-1094-1249-B4F1-D4D2ECF72C49}" srcOrd="0" destOrd="0" presId="urn:microsoft.com/office/officeart/2008/layout/LinedList"/>
    <dgm:cxn modelId="{EFAD0A9F-EDA1-4A40-B2F0-D2FDCA27A5BD}" type="presParOf" srcId="{0DE332E7-48F1-314A-82FA-2F651043D2E2}" destId="{FA0563F3-FA51-004D-ABC1-471CC96C19F8}" srcOrd="1" destOrd="0" presId="urn:microsoft.com/office/officeart/2008/layout/LinedList"/>
    <dgm:cxn modelId="{89AEB4AB-E3F0-464E-9805-FE9554D5E6F6}" type="presParOf" srcId="{0DE332E7-48F1-314A-82FA-2F651043D2E2}" destId="{A9B4AC9D-ED79-3240-9DCB-696BA85CA322}" srcOrd="2" destOrd="0" presId="urn:microsoft.com/office/officeart/2008/layout/LinedList"/>
    <dgm:cxn modelId="{C800B417-7BF7-4344-A9BE-69A4448C5986}" type="presParOf" srcId="{ED006A1A-5ED5-9545-931D-DEA93C087A38}" destId="{B36D1D80-3F6E-984A-B36D-DC475D0D4789}" srcOrd="11" destOrd="0" presId="urn:microsoft.com/office/officeart/2008/layout/LinedList"/>
    <dgm:cxn modelId="{D5512B3E-F482-2644-B03C-CD152CC47CCA}" type="presParOf" srcId="{ED006A1A-5ED5-9545-931D-DEA93C087A38}" destId="{19036367-CB6A-084B-BED8-49204C3980C9}" srcOrd="12" destOrd="0" presId="urn:microsoft.com/office/officeart/2008/layout/LinedList"/>
    <dgm:cxn modelId="{43B1E4C0-38D5-CD48-8B92-97AC6B35757F}" type="presParOf" srcId="{ED006A1A-5ED5-9545-931D-DEA93C087A38}" destId="{1300FBDA-B44E-474D-9640-21FCFA23F816}" srcOrd="13" destOrd="0" presId="urn:microsoft.com/office/officeart/2008/layout/LinedList"/>
    <dgm:cxn modelId="{F83F77A2-E038-8645-B5C1-A3290489505D}" type="presParOf" srcId="{1300FBDA-B44E-474D-9640-21FCFA23F816}" destId="{7CD1EEC2-E9AE-9E44-AC13-C16629F99452}" srcOrd="0" destOrd="0" presId="urn:microsoft.com/office/officeart/2008/layout/LinedList"/>
    <dgm:cxn modelId="{02EBC6F7-230D-0346-85BF-D9ED05DE7A0A}" type="presParOf" srcId="{1300FBDA-B44E-474D-9640-21FCFA23F816}" destId="{79723B2F-A6C9-B541-9651-2E27EA0B4C2E}" srcOrd="1" destOrd="0" presId="urn:microsoft.com/office/officeart/2008/layout/LinedList"/>
    <dgm:cxn modelId="{C5D2FF1C-4E9D-634A-AD97-58147B86D607}" type="presParOf" srcId="{1300FBDA-B44E-474D-9640-21FCFA23F816}" destId="{2D06BD76-2C1E-B945-B3E1-6B12C2E9DD32}" srcOrd="2" destOrd="0" presId="urn:microsoft.com/office/officeart/2008/layout/LinedList"/>
    <dgm:cxn modelId="{EAB6F47F-F369-2E4A-937F-FFAC09F9AB52}" type="presParOf" srcId="{ED006A1A-5ED5-9545-931D-DEA93C087A38}" destId="{3A7FD258-80A3-1247-AEBF-D519160917F0}" srcOrd="14" destOrd="0" presId="urn:microsoft.com/office/officeart/2008/layout/LinedList"/>
    <dgm:cxn modelId="{9794679E-195A-1340-84EE-2A6F5C2AFBF2}" type="presParOf" srcId="{ED006A1A-5ED5-9545-931D-DEA93C087A38}" destId="{A742F1D9-9918-C84C-A62B-BA7CF8C9B27F}" srcOrd="15" destOrd="0" presId="urn:microsoft.com/office/officeart/2008/layout/LinedList"/>
    <dgm:cxn modelId="{086F2C90-C738-994F-9E77-63C938BA9421}" type="presParOf" srcId="{ED006A1A-5ED5-9545-931D-DEA93C087A38}" destId="{029A1CA2-5885-0D44-895B-6D37A681AFF5}" srcOrd="16" destOrd="0" presId="urn:microsoft.com/office/officeart/2008/layout/LinedList"/>
    <dgm:cxn modelId="{C1181B81-601C-5140-9460-F198B07983A3}" type="presParOf" srcId="{029A1CA2-5885-0D44-895B-6D37A681AFF5}" destId="{01618691-5F5B-7A43-B7C8-6BFCF4238FB6}" srcOrd="0" destOrd="0" presId="urn:microsoft.com/office/officeart/2008/layout/LinedList"/>
    <dgm:cxn modelId="{ABD572B9-4412-DA48-A851-8FA1723FDC1D}" type="presParOf" srcId="{029A1CA2-5885-0D44-895B-6D37A681AFF5}" destId="{75095477-773B-5D41-A5ED-CBF99898A24D}" srcOrd="1" destOrd="0" presId="urn:microsoft.com/office/officeart/2008/layout/LinedList"/>
    <dgm:cxn modelId="{76E481F1-C62D-ED41-AC0B-4D805571ADF4}" type="presParOf" srcId="{029A1CA2-5885-0D44-895B-6D37A681AFF5}" destId="{FB04939B-F7C2-9540-8D13-8EFE2401978A}" srcOrd="2" destOrd="0" presId="urn:microsoft.com/office/officeart/2008/layout/LinedList"/>
    <dgm:cxn modelId="{CAD8ABA2-0134-CA47-9171-B7D2FBFE519F}" type="presParOf" srcId="{ED006A1A-5ED5-9545-931D-DEA93C087A38}" destId="{B19F4930-FA55-A24D-A237-60ACA1088FA2}" srcOrd="17" destOrd="0" presId="urn:microsoft.com/office/officeart/2008/layout/LinedList"/>
    <dgm:cxn modelId="{3BF70CB7-3720-2B47-9E21-4231F79D8311}" type="presParOf" srcId="{ED006A1A-5ED5-9545-931D-DEA93C087A38}" destId="{CED2C940-A680-0442-A20F-B483B69C6EA5}" srcOrd="18" destOrd="0" presId="urn:microsoft.com/office/officeart/2008/layout/LinedList"/>
    <dgm:cxn modelId="{0252737D-F71A-5645-A7B6-9214104EE43B}" type="presParOf" srcId="{ED006A1A-5ED5-9545-931D-DEA93C087A38}" destId="{8C81FC33-AED0-444F-92BB-4817CFBAA1DF}" srcOrd="19" destOrd="0" presId="urn:microsoft.com/office/officeart/2008/layout/LinedList"/>
    <dgm:cxn modelId="{8E3DC1D0-1FC7-F740-A60E-8A162472BAA2}" type="presParOf" srcId="{8C81FC33-AED0-444F-92BB-4817CFBAA1DF}" destId="{20A88AF5-972A-7144-8F4A-6D2200783B3C}" srcOrd="0" destOrd="0" presId="urn:microsoft.com/office/officeart/2008/layout/LinedList"/>
    <dgm:cxn modelId="{275D5C3D-7662-D040-9DD1-AAA089DDCD8B}" type="presParOf" srcId="{8C81FC33-AED0-444F-92BB-4817CFBAA1DF}" destId="{291FAC6A-9AF0-DE40-8B74-893868A4E2D1}" srcOrd="1" destOrd="0" presId="urn:microsoft.com/office/officeart/2008/layout/LinedList"/>
    <dgm:cxn modelId="{DE61C087-D00F-044F-BCDB-E62A588A2B4A}" type="presParOf" srcId="{8C81FC33-AED0-444F-92BB-4817CFBAA1DF}" destId="{CD757B12-F0BA-EE4D-BF28-A4F0370A7C73}" srcOrd="2" destOrd="0" presId="urn:microsoft.com/office/officeart/2008/layout/LinedList"/>
    <dgm:cxn modelId="{FBF0A6CA-0DEC-F147-9867-6AB4256C0B25}" type="presParOf" srcId="{ED006A1A-5ED5-9545-931D-DEA93C087A38}" destId="{F9F755FF-1AEF-A04B-8753-8F884A061BFF}" srcOrd="20" destOrd="0" presId="urn:microsoft.com/office/officeart/2008/layout/LinedList"/>
    <dgm:cxn modelId="{D93643A4-A243-7744-8060-41E986E40245}" type="presParOf" srcId="{ED006A1A-5ED5-9545-931D-DEA93C087A38}" destId="{9A54AE18-762E-974D-81DC-0F6D6105E1BB}" srcOrd="21" destOrd="0" presId="urn:microsoft.com/office/officeart/2008/layout/LinedList"/>
    <dgm:cxn modelId="{D1DCBED7-5C0A-E74C-A440-182E3DF71D76}" type="presParOf" srcId="{ED006A1A-5ED5-9545-931D-DEA93C087A38}" destId="{4115C528-EA06-2642-9004-3A43D8F7B0FB}" srcOrd="22" destOrd="0" presId="urn:microsoft.com/office/officeart/2008/layout/LinedList"/>
    <dgm:cxn modelId="{BCD1FA3A-6D99-AF44-BB55-30096416A101}" type="presParOf" srcId="{4115C528-EA06-2642-9004-3A43D8F7B0FB}" destId="{12533645-3320-584B-AA69-167579996AF4}" srcOrd="0" destOrd="0" presId="urn:microsoft.com/office/officeart/2008/layout/LinedList"/>
    <dgm:cxn modelId="{1B856BC6-55EE-7245-9366-7F650F9C3DBE}" type="presParOf" srcId="{4115C528-EA06-2642-9004-3A43D8F7B0FB}" destId="{A3C8FF21-F83C-394D-AD6A-50499FA1C83D}" srcOrd="1" destOrd="0" presId="urn:microsoft.com/office/officeart/2008/layout/LinedList"/>
    <dgm:cxn modelId="{F842B162-DE94-054F-B05F-BCC23BB04FEE}" type="presParOf" srcId="{4115C528-EA06-2642-9004-3A43D8F7B0FB}" destId="{68F0AD26-B56C-5A42-B063-0170B28BE8DD}" srcOrd="2" destOrd="0" presId="urn:microsoft.com/office/officeart/2008/layout/LinedList"/>
    <dgm:cxn modelId="{8BB9D15A-008E-574B-9A48-47B59CE60F41}" type="presParOf" srcId="{ED006A1A-5ED5-9545-931D-DEA93C087A38}" destId="{16CD2D38-2FA6-9243-B6EC-6772F30AE5FB}" srcOrd="23" destOrd="0" presId="urn:microsoft.com/office/officeart/2008/layout/LinedList"/>
    <dgm:cxn modelId="{3A5E3F2A-9A75-2B48-B3E0-BC037B1F8E5F}" type="presParOf" srcId="{ED006A1A-5ED5-9545-931D-DEA93C087A38}" destId="{D05FFC4D-AB81-EC4F-8568-490AEFA4C886}" srcOrd="24" destOrd="0" presId="urn:microsoft.com/office/officeart/2008/layout/LinedList"/>
    <dgm:cxn modelId="{4EA2457C-BF00-584E-9691-075F7627FF90}" type="presParOf" srcId="{ED006A1A-5ED5-9545-931D-DEA93C087A38}" destId="{77694715-1C89-184A-833E-0DEDC113782E}" srcOrd="25" destOrd="0" presId="urn:microsoft.com/office/officeart/2008/layout/LinedList"/>
    <dgm:cxn modelId="{9BBC77FF-2415-BF47-A8B9-264788FF47D6}" type="presParOf" srcId="{77694715-1C89-184A-833E-0DEDC113782E}" destId="{4DE2E3FE-542C-4146-8280-8F5BC8B1C27C}" srcOrd="0" destOrd="0" presId="urn:microsoft.com/office/officeart/2008/layout/LinedList"/>
    <dgm:cxn modelId="{BD13316D-0985-9D44-8A2C-C71CD0104723}" type="presParOf" srcId="{77694715-1C89-184A-833E-0DEDC113782E}" destId="{60ED903B-EF4D-964F-854A-AA160C40C89E}" srcOrd="1" destOrd="0" presId="urn:microsoft.com/office/officeart/2008/layout/LinedList"/>
    <dgm:cxn modelId="{D8FB3E54-14D5-CC42-B6BC-39E07B8B6926}" type="presParOf" srcId="{77694715-1C89-184A-833E-0DEDC113782E}" destId="{A8F85E8B-30ED-8640-9D6C-719A4D80AF73}" srcOrd="2" destOrd="0" presId="urn:microsoft.com/office/officeart/2008/layout/LinedList"/>
    <dgm:cxn modelId="{A3FA33BF-3576-C546-9B5A-1EA97596CFC5}" type="presParOf" srcId="{ED006A1A-5ED5-9545-931D-DEA93C087A38}" destId="{6D1EFB77-2902-9646-8CCE-90D053C308F5}" srcOrd="26" destOrd="0" presId="urn:microsoft.com/office/officeart/2008/layout/LinedList"/>
    <dgm:cxn modelId="{7C9AD4C5-0D00-E848-93AD-3F5D10B4D5D9}" type="presParOf" srcId="{ED006A1A-5ED5-9545-931D-DEA93C087A38}" destId="{8C8CB28C-7C49-6A46-9C07-2CAAE3921785}" srcOrd="27" destOrd="0" presId="urn:microsoft.com/office/officeart/2008/layout/LinedList"/>
    <dgm:cxn modelId="{65623937-71A8-CB4A-B60D-A773206ED27D}" type="presParOf" srcId="{ED006A1A-5ED5-9545-931D-DEA93C087A38}" destId="{D5EE9491-74B1-7343-BE0E-A0481E0B4C2E}" srcOrd="28" destOrd="0" presId="urn:microsoft.com/office/officeart/2008/layout/LinedList"/>
    <dgm:cxn modelId="{B28261E3-47D2-AA4B-9064-5200239601DA}" type="presParOf" srcId="{D5EE9491-74B1-7343-BE0E-A0481E0B4C2E}" destId="{C8D977A7-91C0-2D44-973B-8D8BC94DC26D}" srcOrd="0" destOrd="0" presId="urn:microsoft.com/office/officeart/2008/layout/LinedList"/>
    <dgm:cxn modelId="{D04123EB-24CD-C44E-8C35-093E37A43686}" type="presParOf" srcId="{D5EE9491-74B1-7343-BE0E-A0481E0B4C2E}" destId="{BF9A882C-30CA-CE46-B226-23C07574DE02}" srcOrd="1" destOrd="0" presId="urn:microsoft.com/office/officeart/2008/layout/LinedList"/>
    <dgm:cxn modelId="{4AFE6849-85E9-AA43-A7E4-5941EFE6A499}" type="presParOf" srcId="{D5EE9491-74B1-7343-BE0E-A0481E0B4C2E}" destId="{1A9D3227-DA02-C546-957F-051F47418233}" srcOrd="2" destOrd="0" presId="urn:microsoft.com/office/officeart/2008/layout/LinedList"/>
    <dgm:cxn modelId="{050A4D3F-D871-5145-A64B-71B01CB973A9}" type="presParOf" srcId="{ED006A1A-5ED5-9545-931D-DEA93C087A38}" destId="{E07ED9E7-2581-544A-8D64-5CDC9428416A}" srcOrd="29" destOrd="0" presId="urn:microsoft.com/office/officeart/2008/layout/LinedList"/>
    <dgm:cxn modelId="{4F5552D4-A8EF-3A47-9040-0369CACA06E8}" type="presParOf" srcId="{ED006A1A-5ED5-9545-931D-DEA93C087A38}" destId="{FAA757D3-D430-B14F-BEDE-A616585B1268}" srcOrd="3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9D1AF3-B80B-436A-99EB-369733D57F1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5256FB-90F3-4CC8-9C3E-C84A51A76D9F}">
      <dgm:prSet/>
      <dgm:spPr/>
      <dgm:t>
        <a:bodyPr/>
        <a:lstStyle/>
        <a:p>
          <a:r>
            <a:rPr lang="en-US"/>
            <a:t>Defense Position:</a:t>
          </a:r>
        </a:p>
      </dgm:t>
    </dgm:pt>
    <dgm:pt modelId="{80C2CFAF-46AD-41D6-B887-AA9678F1C4E5}" type="parTrans" cxnId="{B05578D1-7AF3-448E-9289-3F1B1C8DF716}">
      <dgm:prSet/>
      <dgm:spPr/>
      <dgm:t>
        <a:bodyPr/>
        <a:lstStyle/>
        <a:p>
          <a:endParaRPr lang="en-US"/>
        </a:p>
      </dgm:t>
    </dgm:pt>
    <dgm:pt modelId="{025B7A9C-0110-4200-9C6E-57823E6A16F9}" type="sibTrans" cxnId="{B05578D1-7AF3-448E-9289-3F1B1C8DF716}">
      <dgm:prSet/>
      <dgm:spPr/>
      <dgm:t>
        <a:bodyPr/>
        <a:lstStyle/>
        <a:p>
          <a:endParaRPr lang="en-US"/>
        </a:p>
      </dgm:t>
    </dgm:pt>
    <dgm:pt modelId="{2D105931-7B7F-42EB-BB99-9E99C2F3B13F}">
      <dgm:prSet/>
      <dgm:spPr/>
      <dgm:t>
        <a:bodyPr/>
        <a:lstStyle/>
        <a:p>
          <a:r>
            <a:rPr lang="en-IN" b="1"/>
            <a:t>Sergio Ramos, </a:t>
          </a:r>
          <a:endParaRPr lang="en-US"/>
        </a:p>
      </dgm:t>
    </dgm:pt>
    <dgm:pt modelId="{79C06B4B-28E4-4DB7-A092-BEEC2F19FAD5}" type="parTrans" cxnId="{E5CCD20D-5A55-42E8-9C67-7530196B7B70}">
      <dgm:prSet/>
      <dgm:spPr/>
      <dgm:t>
        <a:bodyPr/>
        <a:lstStyle/>
        <a:p>
          <a:endParaRPr lang="en-US"/>
        </a:p>
      </dgm:t>
    </dgm:pt>
    <dgm:pt modelId="{2A3DB171-0231-4622-AE06-D718E50D8781}" type="sibTrans" cxnId="{E5CCD20D-5A55-42E8-9C67-7530196B7B70}">
      <dgm:prSet/>
      <dgm:spPr/>
      <dgm:t>
        <a:bodyPr/>
        <a:lstStyle/>
        <a:p>
          <a:endParaRPr lang="en-US"/>
        </a:p>
      </dgm:t>
    </dgm:pt>
    <dgm:pt modelId="{A306D259-8FFF-4B30-9DCD-19DA373F7510}">
      <dgm:prSet/>
      <dgm:spPr/>
      <dgm:t>
        <a:bodyPr/>
        <a:lstStyle/>
        <a:p>
          <a:r>
            <a:rPr lang="en-IN" b="1"/>
            <a:t>Marquinhos, </a:t>
          </a:r>
          <a:endParaRPr lang="en-US"/>
        </a:p>
      </dgm:t>
    </dgm:pt>
    <dgm:pt modelId="{8A57DFE9-5710-4ACE-96E1-C2E09CD285F2}" type="parTrans" cxnId="{4ABD4759-352F-4BF9-B474-F41569B8EB17}">
      <dgm:prSet/>
      <dgm:spPr/>
      <dgm:t>
        <a:bodyPr/>
        <a:lstStyle/>
        <a:p>
          <a:endParaRPr lang="en-US"/>
        </a:p>
      </dgm:t>
    </dgm:pt>
    <dgm:pt modelId="{B5B0EA89-687A-4053-B01D-587FC25C77FC}" type="sibTrans" cxnId="{4ABD4759-352F-4BF9-B474-F41569B8EB17}">
      <dgm:prSet/>
      <dgm:spPr/>
      <dgm:t>
        <a:bodyPr/>
        <a:lstStyle/>
        <a:p>
          <a:endParaRPr lang="en-US"/>
        </a:p>
      </dgm:t>
    </dgm:pt>
    <dgm:pt modelId="{14E7ADA8-0FB8-43C6-8687-B54CA546CA58}">
      <dgm:prSet/>
      <dgm:spPr/>
      <dgm:t>
        <a:bodyPr/>
        <a:lstStyle/>
        <a:p>
          <a:r>
            <a:rPr lang="en-IN" b="1"/>
            <a:t>V. van Dijk, </a:t>
          </a:r>
          <a:endParaRPr lang="en-US"/>
        </a:p>
      </dgm:t>
    </dgm:pt>
    <dgm:pt modelId="{0C83DD73-4E41-4DFB-99FE-21BC86431699}" type="parTrans" cxnId="{B37BF0F4-7B5E-48A9-82A0-E4504BCE8E65}">
      <dgm:prSet/>
      <dgm:spPr/>
      <dgm:t>
        <a:bodyPr/>
        <a:lstStyle/>
        <a:p>
          <a:endParaRPr lang="en-US"/>
        </a:p>
      </dgm:t>
    </dgm:pt>
    <dgm:pt modelId="{0B5E0245-FA9D-4AA9-A7AA-785C574553EC}" type="sibTrans" cxnId="{B37BF0F4-7B5E-48A9-82A0-E4504BCE8E65}">
      <dgm:prSet/>
      <dgm:spPr/>
      <dgm:t>
        <a:bodyPr/>
        <a:lstStyle/>
        <a:p>
          <a:endParaRPr lang="en-US"/>
        </a:p>
      </dgm:t>
    </dgm:pt>
    <dgm:pt modelId="{34378FCA-EDE4-4477-8406-938387095F3F}">
      <dgm:prSet/>
      <dgm:spPr/>
      <dgm:t>
        <a:bodyPr/>
        <a:lstStyle/>
        <a:p>
          <a:r>
            <a:rPr lang="en-IN" b="1"/>
            <a:t>M. Hummels, </a:t>
          </a:r>
          <a:endParaRPr lang="en-US"/>
        </a:p>
      </dgm:t>
    </dgm:pt>
    <dgm:pt modelId="{7DF266D7-E7F0-49DE-8108-7DB67FE1F4E3}" type="parTrans" cxnId="{EB085B59-303C-4D01-903D-0830B0D80A27}">
      <dgm:prSet/>
      <dgm:spPr/>
      <dgm:t>
        <a:bodyPr/>
        <a:lstStyle/>
        <a:p>
          <a:endParaRPr lang="en-US"/>
        </a:p>
      </dgm:t>
    </dgm:pt>
    <dgm:pt modelId="{3C2D6E4F-9293-471D-8232-66CCDBC1F3FC}" type="sibTrans" cxnId="{EB085B59-303C-4D01-903D-0830B0D80A27}">
      <dgm:prSet/>
      <dgm:spPr/>
      <dgm:t>
        <a:bodyPr/>
        <a:lstStyle/>
        <a:p>
          <a:endParaRPr lang="en-US"/>
        </a:p>
      </dgm:t>
    </dgm:pt>
    <dgm:pt modelId="{81CDD7CA-EC79-44C2-8475-B2710CC4E6A9}">
      <dgm:prSet/>
      <dgm:spPr/>
      <dgm:t>
        <a:bodyPr/>
        <a:lstStyle/>
        <a:p>
          <a:r>
            <a:rPr lang="en-IN" b="1"/>
            <a:t>Rúben Dias, </a:t>
          </a:r>
          <a:endParaRPr lang="en-US"/>
        </a:p>
      </dgm:t>
    </dgm:pt>
    <dgm:pt modelId="{E107266B-606B-4B35-AF1D-80BB9BE17BB3}" type="parTrans" cxnId="{D6671E1C-B38A-4069-8E56-26620339BC63}">
      <dgm:prSet/>
      <dgm:spPr/>
      <dgm:t>
        <a:bodyPr/>
        <a:lstStyle/>
        <a:p>
          <a:endParaRPr lang="en-US"/>
        </a:p>
      </dgm:t>
    </dgm:pt>
    <dgm:pt modelId="{38959B11-148B-4F52-A22B-EFD98BDF5B06}" type="sibTrans" cxnId="{D6671E1C-B38A-4069-8E56-26620339BC63}">
      <dgm:prSet/>
      <dgm:spPr/>
      <dgm:t>
        <a:bodyPr/>
        <a:lstStyle/>
        <a:p>
          <a:endParaRPr lang="en-US"/>
        </a:p>
      </dgm:t>
    </dgm:pt>
    <dgm:pt modelId="{DE37A727-DD70-4061-87CE-BA6A1D57B930}">
      <dgm:prSet/>
      <dgm:spPr/>
      <dgm:t>
        <a:bodyPr/>
        <a:lstStyle/>
        <a:p>
          <a:r>
            <a:rPr lang="en-IN" b="1"/>
            <a:t>A. Laporte, </a:t>
          </a:r>
          <a:endParaRPr lang="en-US"/>
        </a:p>
      </dgm:t>
    </dgm:pt>
    <dgm:pt modelId="{5D6D5F22-B97C-4156-9E47-5D87474E0BB4}" type="parTrans" cxnId="{1CEB9C15-54FA-466D-B165-C0CCC2FFBC21}">
      <dgm:prSet/>
      <dgm:spPr/>
      <dgm:t>
        <a:bodyPr/>
        <a:lstStyle/>
        <a:p>
          <a:endParaRPr lang="en-US"/>
        </a:p>
      </dgm:t>
    </dgm:pt>
    <dgm:pt modelId="{BC3A6963-A681-409B-A54B-073351650F6F}" type="sibTrans" cxnId="{1CEB9C15-54FA-466D-B165-C0CCC2FFBC21}">
      <dgm:prSet/>
      <dgm:spPr/>
      <dgm:t>
        <a:bodyPr/>
        <a:lstStyle/>
        <a:p>
          <a:endParaRPr lang="en-US"/>
        </a:p>
      </dgm:t>
    </dgm:pt>
    <dgm:pt modelId="{002B8779-52DF-4D17-A8CB-6CEB6825DBEB}">
      <dgm:prSet/>
      <dgm:spPr/>
      <dgm:t>
        <a:bodyPr/>
        <a:lstStyle/>
        <a:p>
          <a:r>
            <a:rPr lang="en-IN" b="1"/>
            <a:t>D. Alaba, </a:t>
          </a:r>
          <a:endParaRPr lang="en-US"/>
        </a:p>
      </dgm:t>
    </dgm:pt>
    <dgm:pt modelId="{9C8AEBBB-06AA-4F09-ABEB-942302979703}" type="parTrans" cxnId="{085CA7A8-920B-4EAC-865E-F60C8D16691F}">
      <dgm:prSet/>
      <dgm:spPr/>
      <dgm:t>
        <a:bodyPr/>
        <a:lstStyle/>
        <a:p>
          <a:endParaRPr lang="en-US"/>
        </a:p>
      </dgm:t>
    </dgm:pt>
    <dgm:pt modelId="{FC977800-8C0D-447D-AB52-04F610276358}" type="sibTrans" cxnId="{085CA7A8-920B-4EAC-865E-F60C8D16691F}">
      <dgm:prSet/>
      <dgm:spPr/>
      <dgm:t>
        <a:bodyPr/>
        <a:lstStyle/>
        <a:p>
          <a:endParaRPr lang="en-US"/>
        </a:p>
      </dgm:t>
    </dgm:pt>
    <dgm:pt modelId="{0ADBCB1B-FDAB-47F0-ABBC-F4DD29DA182A}">
      <dgm:prSet/>
      <dgm:spPr/>
      <dgm:t>
        <a:bodyPr/>
        <a:lstStyle/>
        <a:p>
          <a:r>
            <a:rPr lang="en-IN" b="1"/>
            <a:t>Piqué, </a:t>
          </a:r>
          <a:endParaRPr lang="en-US"/>
        </a:p>
      </dgm:t>
    </dgm:pt>
    <dgm:pt modelId="{C88DA5EC-DA9C-4CDD-8F16-63A98C19D679}" type="parTrans" cxnId="{FFB47387-BC49-4DC8-BF29-F9544B797BF9}">
      <dgm:prSet/>
      <dgm:spPr/>
      <dgm:t>
        <a:bodyPr/>
        <a:lstStyle/>
        <a:p>
          <a:endParaRPr lang="en-US"/>
        </a:p>
      </dgm:t>
    </dgm:pt>
    <dgm:pt modelId="{21ACF944-4B48-4F74-868E-429BE00DCC14}" type="sibTrans" cxnId="{FFB47387-BC49-4DC8-BF29-F9544B797BF9}">
      <dgm:prSet/>
      <dgm:spPr/>
      <dgm:t>
        <a:bodyPr/>
        <a:lstStyle/>
        <a:p>
          <a:endParaRPr lang="en-US"/>
        </a:p>
      </dgm:t>
    </dgm:pt>
    <dgm:pt modelId="{D4B00E57-B00A-42E2-AFCD-9AB9FA31AFA8}">
      <dgm:prSet/>
      <dgm:spPr/>
      <dgm:t>
        <a:bodyPr/>
        <a:lstStyle/>
        <a:p>
          <a:r>
            <a:rPr lang="en-IN" b="1"/>
            <a:t>L. Bonucci and </a:t>
          </a:r>
          <a:endParaRPr lang="en-US"/>
        </a:p>
      </dgm:t>
    </dgm:pt>
    <dgm:pt modelId="{1D216BF8-CFCB-4EA2-9A4E-4BF8D30BA162}" type="parTrans" cxnId="{3BE54C33-5DC0-4413-8825-8E23AEABDD3E}">
      <dgm:prSet/>
      <dgm:spPr/>
      <dgm:t>
        <a:bodyPr/>
        <a:lstStyle/>
        <a:p>
          <a:endParaRPr lang="en-US"/>
        </a:p>
      </dgm:t>
    </dgm:pt>
    <dgm:pt modelId="{CEF3B06B-18AA-406B-BD6C-3C718044C568}" type="sibTrans" cxnId="{3BE54C33-5DC0-4413-8825-8E23AEABDD3E}">
      <dgm:prSet/>
      <dgm:spPr/>
      <dgm:t>
        <a:bodyPr/>
        <a:lstStyle/>
        <a:p>
          <a:endParaRPr lang="en-US"/>
        </a:p>
      </dgm:t>
    </dgm:pt>
    <dgm:pt modelId="{67D4A813-1B79-4A72-B8E8-F7E8AFBA3E79}">
      <dgm:prSet/>
      <dgm:spPr/>
      <dgm:t>
        <a:bodyPr/>
        <a:lstStyle/>
        <a:p>
          <a:r>
            <a:rPr lang="en-IN" b="1"/>
            <a:t>H. Maguire</a:t>
          </a:r>
          <a:r>
            <a:rPr lang="en-IN"/>
            <a:t> </a:t>
          </a:r>
          <a:endParaRPr lang="en-US"/>
        </a:p>
      </dgm:t>
    </dgm:pt>
    <dgm:pt modelId="{EB0DC88A-95A9-412F-9DF1-F812A459F486}" type="parTrans" cxnId="{38824E66-91F9-49C2-8481-0EE00FCABF65}">
      <dgm:prSet/>
      <dgm:spPr/>
      <dgm:t>
        <a:bodyPr/>
        <a:lstStyle/>
        <a:p>
          <a:endParaRPr lang="en-US"/>
        </a:p>
      </dgm:t>
    </dgm:pt>
    <dgm:pt modelId="{762187AA-4F76-43D1-A164-83FD4ED32B6B}" type="sibTrans" cxnId="{38824E66-91F9-49C2-8481-0EE00FCABF65}">
      <dgm:prSet/>
      <dgm:spPr/>
      <dgm:t>
        <a:bodyPr/>
        <a:lstStyle/>
        <a:p>
          <a:endParaRPr lang="en-US"/>
        </a:p>
      </dgm:t>
    </dgm:pt>
    <dgm:pt modelId="{EAFE2701-D604-8E44-A8B3-AD5AC423E178}" type="pres">
      <dgm:prSet presAssocID="{4C9D1AF3-B80B-436A-99EB-369733D57F1C}" presName="vert0" presStyleCnt="0">
        <dgm:presLayoutVars>
          <dgm:dir/>
          <dgm:animOne val="branch"/>
          <dgm:animLvl val="lvl"/>
        </dgm:presLayoutVars>
      </dgm:prSet>
      <dgm:spPr/>
    </dgm:pt>
    <dgm:pt modelId="{499B032E-4198-2142-81AD-8E551288EE5E}" type="pres">
      <dgm:prSet presAssocID="{955256FB-90F3-4CC8-9C3E-C84A51A76D9F}" presName="thickLine" presStyleLbl="alignNode1" presStyleIdx="0" presStyleCnt="1"/>
      <dgm:spPr/>
    </dgm:pt>
    <dgm:pt modelId="{0A7DD357-2B54-2749-846D-1E58CB28A405}" type="pres">
      <dgm:prSet presAssocID="{955256FB-90F3-4CC8-9C3E-C84A51A76D9F}" presName="horz1" presStyleCnt="0"/>
      <dgm:spPr/>
    </dgm:pt>
    <dgm:pt modelId="{FFB5A0C6-AD43-DD4A-941F-721D95B38F6B}" type="pres">
      <dgm:prSet presAssocID="{955256FB-90F3-4CC8-9C3E-C84A51A76D9F}" presName="tx1" presStyleLbl="revTx" presStyleIdx="0" presStyleCnt="11"/>
      <dgm:spPr/>
    </dgm:pt>
    <dgm:pt modelId="{D61F176E-4FE7-7844-A9F7-8C3B1C4229EB}" type="pres">
      <dgm:prSet presAssocID="{955256FB-90F3-4CC8-9C3E-C84A51A76D9F}" presName="vert1" presStyleCnt="0"/>
      <dgm:spPr/>
    </dgm:pt>
    <dgm:pt modelId="{C410B042-3431-E042-BC21-008594E0E80A}" type="pres">
      <dgm:prSet presAssocID="{2D105931-7B7F-42EB-BB99-9E99C2F3B13F}" presName="vertSpace2a" presStyleCnt="0"/>
      <dgm:spPr/>
    </dgm:pt>
    <dgm:pt modelId="{883E5A9F-DEB3-0941-BA65-0235B0E9E21C}" type="pres">
      <dgm:prSet presAssocID="{2D105931-7B7F-42EB-BB99-9E99C2F3B13F}" presName="horz2" presStyleCnt="0"/>
      <dgm:spPr/>
    </dgm:pt>
    <dgm:pt modelId="{C5CC4AC5-AAA1-7047-A977-F7F8B6AE9B21}" type="pres">
      <dgm:prSet presAssocID="{2D105931-7B7F-42EB-BB99-9E99C2F3B13F}" presName="horzSpace2" presStyleCnt="0"/>
      <dgm:spPr/>
    </dgm:pt>
    <dgm:pt modelId="{8D0F5EAE-2F2F-1645-8D44-9EE19ECB67AC}" type="pres">
      <dgm:prSet presAssocID="{2D105931-7B7F-42EB-BB99-9E99C2F3B13F}" presName="tx2" presStyleLbl="revTx" presStyleIdx="1" presStyleCnt="11"/>
      <dgm:spPr/>
    </dgm:pt>
    <dgm:pt modelId="{4E5AF90A-672C-F544-B862-E5BBE517F99A}" type="pres">
      <dgm:prSet presAssocID="{2D105931-7B7F-42EB-BB99-9E99C2F3B13F}" presName="vert2" presStyleCnt="0"/>
      <dgm:spPr/>
    </dgm:pt>
    <dgm:pt modelId="{F6D42383-3678-2146-BDFC-969C389A6087}" type="pres">
      <dgm:prSet presAssocID="{2D105931-7B7F-42EB-BB99-9E99C2F3B13F}" presName="thinLine2b" presStyleLbl="callout" presStyleIdx="0" presStyleCnt="10"/>
      <dgm:spPr/>
    </dgm:pt>
    <dgm:pt modelId="{C0E5CDBF-9465-D94C-B0EA-C0A2D678EBB8}" type="pres">
      <dgm:prSet presAssocID="{2D105931-7B7F-42EB-BB99-9E99C2F3B13F}" presName="vertSpace2b" presStyleCnt="0"/>
      <dgm:spPr/>
    </dgm:pt>
    <dgm:pt modelId="{C6A8F277-0C5C-3143-B0BF-4855355CC1C5}" type="pres">
      <dgm:prSet presAssocID="{A306D259-8FFF-4B30-9DCD-19DA373F7510}" presName="horz2" presStyleCnt="0"/>
      <dgm:spPr/>
    </dgm:pt>
    <dgm:pt modelId="{76136B26-F341-AC48-9623-9BB7A3DF5CC2}" type="pres">
      <dgm:prSet presAssocID="{A306D259-8FFF-4B30-9DCD-19DA373F7510}" presName="horzSpace2" presStyleCnt="0"/>
      <dgm:spPr/>
    </dgm:pt>
    <dgm:pt modelId="{42E63163-D2D9-9E44-9BE5-FA090A64267D}" type="pres">
      <dgm:prSet presAssocID="{A306D259-8FFF-4B30-9DCD-19DA373F7510}" presName="tx2" presStyleLbl="revTx" presStyleIdx="2" presStyleCnt="11"/>
      <dgm:spPr/>
    </dgm:pt>
    <dgm:pt modelId="{15D077F4-4DF5-0D4D-A40E-F920526B2465}" type="pres">
      <dgm:prSet presAssocID="{A306D259-8FFF-4B30-9DCD-19DA373F7510}" presName="vert2" presStyleCnt="0"/>
      <dgm:spPr/>
    </dgm:pt>
    <dgm:pt modelId="{95CA8291-7547-4B45-881A-2AF74F2C4447}" type="pres">
      <dgm:prSet presAssocID="{A306D259-8FFF-4B30-9DCD-19DA373F7510}" presName="thinLine2b" presStyleLbl="callout" presStyleIdx="1" presStyleCnt="10"/>
      <dgm:spPr/>
    </dgm:pt>
    <dgm:pt modelId="{F69B25FA-C9B9-8F45-82F1-E2F2290EEB58}" type="pres">
      <dgm:prSet presAssocID="{A306D259-8FFF-4B30-9DCD-19DA373F7510}" presName="vertSpace2b" presStyleCnt="0"/>
      <dgm:spPr/>
    </dgm:pt>
    <dgm:pt modelId="{AB9A06C4-CF69-CA40-8142-8203DC5395C8}" type="pres">
      <dgm:prSet presAssocID="{14E7ADA8-0FB8-43C6-8687-B54CA546CA58}" presName="horz2" presStyleCnt="0"/>
      <dgm:spPr/>
    </dgm:pt>
    <dgm:pt modelId="{39C7AA9F-CEAC-3846-ABD9-89F63B52F1FB}" type="pres">
      <dgm:prSet presAssocID="{14E7ADA8-0FB8-43C6-8687-B54CA546CA58}" presName="horzSpace2" presStyleCnt="0"/>
      <dgm:spPr/>
    </dgm:pt>
    <dgm:pt modelId="{FB096BD2-807D-804C-8CE7-8CB0FC76B972}" type="pres">
      <dgm:prSet presAssocID="{14E7ADA8-0FB8-43C6-8687-B54CA546CA58}" presName="tx2" presStyleLbl="revTx" presStyleIdx="3" presStyleCnt="11"/>
      <dgm:spPr/>
    </dgm:pt>
    <dgm:pt modelId="{2E884C30-A543-464B-9C7F-DAE19822FFA6}" type="pres">
      <dgm:prSet presAssocID="{14E7ADA8-0FB8-43C6-8687-B54CA546CA58}" presName="vert2" presStyleCnt="0"/>
      <dgm:spPr/>
    </dgm:pt>
    <dgm:pt modelId="{49B68DA4-7F86-5B4D-B12B-D38BBCF9D250}" type="pres">
      <dgm:prSet presAssocID="{14E7ADA8-0FB8-43C6-8687-B54CA546CA58}" presName="thinLine2b" presStyleLbl="callout" presStyleIdx="2" presStyleCnt="10"/>
      <dgm:spPr/>
    </dgm:pt>
    <dgm:pt modelId="{54DA2AAE-3C29-7048-9275-864290CE96BD}" type="pres">
      <dgm:prSet presAssocID="{14E7ADA8-0FB8-43C6-8687-B54CA546CA58}" presName="vertSpace2b" presStyleCnt="0"/>
      <dgm:spPr/>
    </dgm:pt>
    <dgm:pt modelId="{FB72A5B3-DF8D-D243-99D4-4655558999A1}" type="pres">
      <dgm:prSet presAssocID="{34378FCA-EDE4-4477-8406-938387095F3F}" presName="horz2" presStyleCnt="0"/>
      <dgm:spPr/>
    </dgm:pt>
    <dgm:pt modelId="{8F111601-F37A-BC41-B321-378F61A31003}" type="pres">
      <dgm:prSet presAssocID="{34378FCA-EDE4-4477-8406-938387095F3F}" presName="horzSpace2" presStyleCnt="0"/>
      <dgm:spPr/>
    </dgm:pt>
    <dgm:pt modelId="{A5ADA77F-AA63-3B45-991A-0415A68B2235}" type="pres">
      <dgm:prSet presAssocID="{34378FCA-EDE4-4477-8406-938387095F3F}" presName="tx2" presStyleLbl="revTx" presStyleIdx="4" presStyleCnt="11"/>
      <dgm:spPr/>
    </dgm:pt>
    <dgm:pt modelId="{FD610EF0-E72A-CF45-B109-CC91F44A7D61}" type="pres">
      <dgm:prSet presAssocID="{34378FCA-EDE4-4477-8406-938387095F3F}" presName="vert2" presStyleCnt="0"/>
      <dgm:spPr/>
    </dgm:pt>
    <dgm:pt modelId="{90C0A474-ED65-8D47-8CC5-9D957694AFDD}" type="pres">
      <dgm:prSet presAssocID="{34378FCA-EDE4-4477-8406-938387095F3F}" presName="thinLine2b" presStyleLbl="callout" presStyleIdx="3" presStyleCnt="10"/>
      <dgm:spPr/>
    </dgm:pt>
    <dgm:pt modelId="{28C5FC31-3CAE-A541-868A-9466D3010B49}" type="pres">
      <dgm:prSet presAssocID="{34378FCA-EDE4-4477-8406-938387095F3F}" presName="vertSpace2b" presStyleCnt="0"/>
      <dgm:spPr/>
    </dgm:pt>
    <dgm:pt modelId="{FF8EEA4B-C495-E84A-981B-8A72EEDA4835}" type="pres">
      <dgm:prSet presAssocID="{81CDD7CA-EC79-44C2-8475-B2710CC4E6A9}" presName="horz2" presStyleCnt="0"/>
      <dgm:spPr/>
    </dgm:pt>
    <dgm:pt modelId="{E82C7F82-135C-754E-AC59-CC83FF49DA0B}" type="pres">
      <dgm:prSet presAssocID="{81CDD7CA-EC79-44C2-8475-B2710CC4E6A9}" presName="horzSpace2" presStyleCnt="0"/>
      <dgm:spPr/>
    </dgm:pt>
    <dgm:pt modelId="{10CBB8D3-01F2-F845-A8A6-8B7EDAD22D9E}" type="pres">
      <dgm:prSet presAssocID="{81CDD7CA-EC79-44C2-8475-B2710CC4E6A9}" presName="tx2" presStyleLbl="revTx" presStyleIdx="5" presStyleCnt="11"/>
      <dgm:spPr/>
    </dgm:pt>
    <dgm:pt modelId="{01CB87EC-DA34-1F49-A8A7-0E3B0E741496}" type="pres">
      <dgm:prSet presAssocID="{81CDD7CA-EC79-44C2-8475-B2710CC4E6A9}" presName="vert2" presStyleCnt="0"/>
      <dgm:spPr/>
    </dgm:pt>
    <dgm:pt modelId="{92D53E02-49C1-2D4D-B0CC-72EB18143569}" type="pres">
      <dgm:prSet presAssocID="{81CDD7CA-EC79-44C2-8475-B2710CC4E6A9}" presName="thinLine2b" presStyleLbl="callout" presStyleIdx="4" presStyleCnt="10"/>
      <dgm:spPr/>
    </dgm:pt>
    <dgm:pt modelId="{B0926DF5-1A1D-6D48-9C91-2151C26488DA}" type="pres">
      <dgm:prSet presAssocID="{81CDD7CA-EC79-44C2-8475-B2710CC4E6A9}" presName="vertSpace2b" presStyleCnt="0"/>
      <dgm:spPr/>
    </dgm:pt>
    <dgm:pt modelId="{BFEC6B17-8FA1-1D42-A601-A0B38F32081A}" type="pres">
      <dgm:prSet presAssocID="{DE37A727-DD70-4061-87CE-BA6A1D57B930}" presName="horz2" presStyleCnt="0"/>
      <dgm:spPr/>
    </dgm:pt>
    <dgm:pt modelId="{150B7562-14B6-C441-8F9B-2CCB229F3708}" type="pres">
      <dgm:prSet presAssocID="{DE37A727-DD70-4061-87CE-BA6A1D57B930}" presName="horzSpace2" presStyleCnt="0"/>
      <dgm:spPr/>
    </dgm:pt>
    <dgm:pt modelId="{995E4154-6A3C-6640-8513-08222B77885B}" type="pres">
      <dgm:prSet presAssocID="{DE37A727-DD70-4061-87CE-BA6A1D57B930}" presName="tx2" presStyleLbl="revTx" presStyleIdx="6" presStyleCnt="11"/>
      <dgm:spPr/>
    </dgm:pt>
    <dgm:pt modelId="{D572A28C-74DE-434F-A9C7-77B8C363CE39}" type="pres">
      <dgm:prSet presAssocID="{DE37A727-DD70-4061-87CE-BA6A1D57B930}" presName="vert2" presStyleCnt="0"/>
      <dgm:spPr/>
    </dgm:pt>
    <dgm:pt modelId="{54642073-2439-0343-8E78-D7D96F6A8498}" type="pres">
      <dgm:prSet presAssocID="{DE37A727-DD70-4061-87CE-BA6A1D57B930}" presName="thinLine2b" presStyleLbl="callout" presStyleIdx="5" presStyleCnt="10"/>
      <dgm:spPr/>
    </dgm:pt>
    <dgm:pt modelId="{C65DB281-4689-E149-AF32-D68EB4C7D5D3}" type="pres">
      <dgm:prSet presAssocID="{DE37A727-DD70-4061-87CE-BA6A1D57B930}" presName="vertSpace2b" presStyleCnt="0"/>
      <dgm:spPr/>
    </dgm:pt>
    <dgm:pt modelId="{7025687D-B5DA-D740-8350-076CEC9DF52C}" type="pres">
      <dgm:prSet presAssocID="{002B8779-52DF-4D17-A8CB-6CEB6825DBEB}" presName="horz2" presStyleCnt="0"/>
      <dgm:spPr/>
    </dgm:pt>
    <dgm:pt modelId="{C1208DCD-6527-984F-9129-39BD20AFDDD2}" type="pres">
      <dgm:prSet presAssocID="{002B8779-52DF-4D17-A8CB-6CEB6825DBEB}" presName="horzSpace2" presStyleCnt="0"/>
      <dgm:spPr/>
    </dgm:pt>
    <dgm:pt modelId="{96B2286E-6491-2B43-9E1A-7D6EC68D3D61}" type="pres">
      <dgm:prSet presAssocID="{002B8779-52DF-4D17-A8CB-6CEB6825DBEB}" presName="tx2" presStyleLbl="revTx" presStyleIdx="7" presStyleCnt="11"/>
      <dgm:spPr/>
    </dgm:pt>
    <dgm:pt modelId="{56C783C0-18B0-544B-A040-F09A771C5B8A}" type="pres">
      <dgm:prSet presAssocID="{002B8779-52DF-4D17-A8CB-6CEB6825DBEB}" presName="vert2" presStyleCnt="0"/>
      <dgm:spPr/>
    </dgm:pt>
    <dgm:pt modelId="{BD5EE9B6-3D43-E444-8B18-B1685F6001C6}" type="pres">
      <dgm:prSet presAssocID="{002B8779-52DF-4D17-A8CB-6CEB6825DBEB}" presName="thinLine2b" presStyleLbl="callout" presStyleIdx="6" presStyleCnt="10"/>
      <dgm:spPr/>
    </dgm:pt>
    <dgm:pt modelId="{5FAB8E0C-E742-EF47-A5FE-3C0BEF0CC7BA}" type="pres">
      <dgm:prSet presAssocID="{002B8779-52DF-4D17-A8CB-6CEB6825DBEB}" presName="vertSpace2b" presStyleCnt="0"/>
      <dgm:spPr/>
    </dgm:pt>
    <dgm:pt modelId="{40A3382A-5332-5C48-A498-734C8411B325}" type="pres">
      <dgm:prSet presAssocID="{0ADBCB1B-FDAB-47F0-ABBC-F4DD29DA182A}" presName="horz2" presStyleCnt="0"/>
      <dgm:spPr/>
    </dgm:pt>
    <dgm:pt modelId="{F12DD5CA-0604-054E-AD39-F0C3594A7234}" type="pres">
      <dgm:prSet presAssocID="{0ADBCB1B-FDAB-47F0-ABBC-F4DD29DA182A}" presName="horzSpace2" presStyleCnt="0"/>
      <dgm:spPr/>
    </dgm:pt>
    <dgm:pt modelId="{1837A308-D569-534F-83CF-DFACC03B7999}" type="pres">
      <dgm:prSet presAssocID="{0ADBCB1B-FDAB-47F0-ABBC-F4DD29DA182A}" presName="tx2" presStyleLbl="revTx" presStyleIdx="8" presStyleCnt="11"/>
      <dgm:spPr/>
    </dgm:pt>
    <dgm:pt modelId="{312FBD8A-7DC3-1B4C-AC86-90F8FB15F3F2}" type="pres">
      <dgm:prSet presAssocID="{0ADBCB1B-FDAB-47F0-ABBC-F4DD29DA182A}" presName="vert2" presStyleCnt="0"/>
      <dgm:spPr/>
    </dgm:pt>
    <dgm:pt modelId="{9620F848-56AA-6C45-AEF2-A8BA4C705D46}" type="pres">
      <dgm:prSet presAssocID="{0ADBCB1B-FDAB-47F0-ABBC-F4DD29DA182A}" presName="thinLine2b" presStyleLbl="callout" presStyleIdx="7" presStyleCnt="10"/>
      <dgm:spPr/>
    </dgm:pt>
    <dgm:pt modelId="{2D79C76C-0D45-AB48-B8B6-932D694A8F65}" type="pres">
      <dgm:prSet presAssocID="{0ADBCB1B-FDAB-47F0-ABBC-F4DD29DA182A}" presName="vertSpace2b" presStyleCnt="0"/>
      <dgm:spPr/>
    </dgm:pt>
    <dgm:pt modelId="{78B8EE96-05DE-204F-BB73-8ECD88A56659}" type="pres">
      <dgm:prSet presAssocID="{D4B00E57-B00A-42E2-AFCD-9AB9FA31AFA8}" presName="horz2" presStyleCnt="0"/>
      <dgm:spPr/>
    </dgm:pt>
    <dgm:pt modelId="{997754AC-D43F-5547-8F55-1281EDCC1469}" type="pres">
      <dgm:prSet presAssocID="{D4B00E57-B00A-42E2-AFCD-9AB9FA31AFA8}" presName="horzSpace2" presStyleCnt="0"/>
      <dgm:spPr/>
    </dgm:pt>
    <dgm:pt modelId="{A67B8C73-55A9-7F4D-85B2-926A0466CC66}" type="pres">
      <dgm:prSet presAssocID="{D4B00E57-B00A-42E2-AFCD-9AB9FA31AFA8}" presName="tx2" presStyleLbl="revTx" presStyleIdx="9" presStyleCnt="11"/>
      <dgm:spPr/>
    </dgm:pt>
    <dgm:pt modelId="{BC8A3546-ED21-0B43-B437-8445D337568C}" type="pres">
      <dgm:prSet presAssocID="{D4B00E57-B00A-42E2-AFCD-9AB9FA31AFA8}" presName="vert2" presStyleCnt="0"/>
      <dgm:spPr/>
    </dgm:pt>
    <dgm:pt modelId="{C2F473C7-DF7E-5741-9D6C-19C5848FA5D0}" type="pres">
      <dgm:prSet presAssocID="{D4B00E57-B00A-42E2-AFCD-9AB9FA31AFA8}" presName="thinLine2b" presStyleLbl="callout" presStyleIdx="8" presStyleCnt="10"/>
      <dgm:spPr/>
    </dgm:pt>
    <dgm:pt modelId="{A75AB7CC-9788-D24E-A421-65C2ADFF69AE}" type="pres">
      <dgm:prSet presAssocID="{D4B00E57-B00A-42E2-AFCD-9AB9FA31AFA8}" presName="vertSpace2b" presStyleCnt="0"/>
      <dgm:spPr/>
    </dgm:pt>
    <dgm:pt modelId="{00DA173A-5FB4-CC43-9113-2B02EF402F07}" type="pres">
      <dgm:prSet presAssocID="{67D4A813-1B79-4A72-B8E8-F7E8AFBA3E79}" presName="horz2" presStyleCnt="0"/>
      <dgm:spPr/>
    </dgm:pt>
    <dgm:pt modelId="{15BDDC85-A497-CD42-AED3-0028D8D7DBC2}" type="pres">
      <dgm:prSet presAssocID="{67D4A813-1B79-4A72-B8E8-F7E8AFBA3E79}" presName="horzSpace2" presStyleCnt="0"/>
      <dgm:spPr/>
    </dgm:pt>
    <dgm:pt modelId="{3E9A7F15-FA35-F64A-8BA9-FAA7E25C5B22}" type="pres">
      <dgm:prSet presAssocID="{67D4A813-1B79-4A72-B8E8-F7E8AFBA3E79}" presName="tx2" presStyleLbl="revTx" presStyleIdx="10" presStyleCnt="11"/>
      <dgm:spPr/>
    </dgm:pt>
    <dgm:pt modelId="{00F924E7-49F1-7840-8618-92D4CD46A94A}" type="pres">
      <dgm:prSet presAssocID="{67D4A813-1B79-4A72-B8E8-F7E8AFBA3E79}" presName="vert2" presStyleCnt="0"/>
      <dgm:spPr/>
    </dgm:pt>
    <dgm:pt modelId="{7A761A1F-6128-8648-800C-FEFA6C2B7DDD}" type="pres">
      <dgm:prSet presAssocID="{67D4A813-1B79-4A72-B8E8-F7E8AFBA3E79}" presName="thinLine2b" presStyleLbl="callout" presStyleIdx="9" presStyleCnt="10"/>
      <dgm:spPr/>
    </dgm:pt>
    <dgm:pt modelId="{EE0353F5-4CD0-BB44-BCC9-D5B9B6BA402E}" type="pres">
      <dgm:prSet presAssocID="{67D4A813-1B79-4A72-B8E8-F7E8AFBA3E79}" presName="vertSpace2b" presStyleCnt="0"/>
      <dgm:spPr/>
    </dgm:pt>
  </dgm:ptLst>
  <dgm:cxnLst>
    <dgm:cxn modelId="{DC00B604-36E8-B349-9B04-0B012507C0D6}" type="presOf" srcId="{0ADBCB1B-FDAB-47F0-ABBC-F4DD29DA182A}" destId="{1837A308-D569-534F-83CF-DFACC03B7999}" srcOrd="0" destOrd="0" presId="urn:microsoft.com/office/officeart/2008/layout/LinedList"/>
    <dgm:cxn modelId="{E5CCD20D-5A55-42E8-9C67-7530196B7B70}" srcId="{955256FB-90F3-4CC8-9C3E-C84A51A76D9F}" destId="{2D105931-7B7F-42EB-BB99-9E99C2F3B13F}" srcOrd="0" destOrd="0" parTransId="{79C06B4B-28E4-4DB7-A092-BEEC2F19FAD5}" sibTransId="{2A3DB171-0231-4622-AE06-D718E50D8781}"/>
    <dgm:cxn modelId="{71936110-E44E-F548-AFCA-0B8256903970}" type="presOf" srcId="{002B8779-52DF-4D17-A8CB-6CEB6825DBEB}" destId="{96B2286E-6491-2B43-9E1A-7D6EC68D3D61}" srcOrd="0" destOrd="0" presId="urn:microsoft.com/office/officeart/2008/layout/LinedList"/>
    <dgm:cxn modelId="{05209D10-1C7C-A744-9E0C-581329FC1E78}" type="presOf" srcId="{955256FB-90F3-4CC8-9C3E-C84A51A76D9F}" destId="{FFB5A0C6-AD43-DD4A-941F-721D95B38F6B}" srcOrd="0" destOrd="0" presId="urn:microsoft.com/office/officeart/2008/layout/LinedList"/>
    <dgm:cxn modelId="{1CEB9C15-54FA-466D-B165-C0CCC2FFBC21}" srcId="{955256FB-90F3-4CC8-9C3E-C84A51A76D9F}" destId="{DE37A727-DD70-4061-87CE-BA6A1D57B930}" srcOrd="5" destOrd="0" parTransId="{5D6D5F22-B97C-4156-9E47-5D87474E0BB4}" sibTransId="{BC3A6963-A681-409B-A54B-073351650F6F}"/>
    <dgm:cxn modelId="{D6671E1C-B38A-4069-8E56-26620339BC63}" srcId="{955256FB-90F3-4CC8-9C3E-C84A51A76D9F}" destId="{81CDD7CA-EC79-44C2-8475-B2710CC4E6A9}" srcOrd="4" destOrd="0" parTransId="{E107266B-606B-4B35-AF1D-80BB9BE17BB3}" sibTransId="{38959B11-148B-4F52-A22B-EFD98BDF5B06}"/>
    <dgm:cxn modelId="{3BE54C33-5DC0-4413-8825-8E23AEABDD3E}" srcId="{955256FB-90F3-4CC8-9C3E-C84A51A76D9F}" destId="{D4B00E57-B00A-42E2-AFCD-9AB9FA31AFA8}" srcOrd="8" destOrd="0" parTransId="{1D216BF8-CFCB-4EA2-9A4E-4BF8D30BA162}" sibTransId="{CEF3B06B-18AA-406B-BD6C-3C718044C568}"/>
    <dgm:cxn modelId="{19CFA438-57A4-7141-9B0F-CD643CE0FF16}" type="presOf" srcId="{81CDD7CA-EC79-44C2-8475-B2710CC4E6A9}" destId="{10CBB8D3-01F2-F845-A8A6-8B7EDAD22D9E}" srcOrd="0" destOrd="0" presId="urn:microsoft.com/office/officeart/2008/layout/LinedList"/>
    <dgm:cxn modelId="{4ABD4759-352F-4BF9-B474-F41569B8EB17}" srcId="{955256FB-90F3-4CC8-9C3E-C84A51A76D9F}" destId="{A306D259-8FFF-4B30-9DCD-19DA373F7510}" srcOrd="1" destOrd="0" parTransId="{8A57DFE9-5710-4ACE-96E1-C2E09CD285F2}" sibTransId="{B5B0EA89-687A-4053-B01D-587FC25C77FC}"/>
    <dgm:cxn modelId="{EB085B59-303C-4D01-903D-0830B0D80A27}" srcId="{955256FB-90F3-4CC8-9C3E-C84A51A76D9F}" destId="{34378FCA-EDE4-4477-8406-938387095F3F}" srcOrd="3" destOrd="0" parTransId="{7DF266D7-E7F0-49DE-8108-7DB67FE1F4E3}" sibTransId="{3C2D6E4F-9293-471D-8232-66CCDBC1F3FC}"/>
    <dgm:cxn modelId="{B224145B-E2D9-3540-B03A-E5017586B3B3}" type="presOf" srcId="{14E7ADA8-0FB8-43C6-8687-B54CA546CA58}" destId="{FB096BD2-807D-804C-8CE7-8CB0FC76B972}" srcOrd="0" destOrd="0" presId="urn:microsoft.com/office/officeart/2008/layout/LinedList"/>
    <dgm:cxn modelId="{38824E66-91F9-49C2-8481-0EE00FCABF65}" srcId="{955256FB-90F3-4CC8-9C3E-C84A51A76D9F}" destId="{67D4A813-1B79-4A72-B8E8-F7E8AFBA3E79}" srcOrd="9" destOrd="0" parTransId="{EB0DC88A-95A9-412F-9DF1-F812A459F486}" sibTransId="{762187AA-4F76-43D1-A164-83FD4ED32B6B}"/>
    <dgm:cxn modelId="{9D786371-8F18-E649-B413-7900CFD8886A}" type="presOf" srcId="{34378FCA-EDE4-4477-8406-938387095F3F}" destId="{A5ADA77F-AA63-3B45-991A-0415A68B2235}" srcOrd="0" destOrd="0" presId="urn:microsoft.com/office/officeart/2008/layout/LinedList"/>
    <dgm:cxn modelId="{C6508972-9671-924C-8049-B6CDA039A800}" type="presOf" srcId="{67D4A813-1B79-4A72-B8E8-F7E8AFBA3E79}" destId="{3E9A7F15-FA35-F64A-8BA9-FAA7E25C5B22}" srcOrd="0" destOrd="0" presId="urn:microsoft.com/office/officeart/2008/layout/LinedList"/>
    <dgm:cxn modelId="{FFB47387-BC49-4DC8-BF29-F9544B797BF9}" srcId="{955256FB-90F3-4CC8-9C3E-C84A51A76D9F}" destId="{0ADBCB1B-FDAB-47F0-ABBC-F4DD29DA182A}" srcOrd="7" destOrd="0" parTransId="{C88DA5EC-DA9C-4CDD-8F16-63A98C19D679}" sibTransId="{21ACF944-4B48-4F74-868E-429BE00DCC14}"/>
    <dgm:cxn modelId="{147EFA91-F7A7-DE4B-BC99-325B3B871BE5}" type="presOf" srcId="{4C9D1AF3-B80B-436A-99EB-369733D57F1C}" destId="{EAFE2701-D604-8E44-A8B3-AD5AC423E178}" srcOrd="0" destOrd="0" presId="urn:microsoft.com/office/officeart/2008/layout/LinedList"/>
    <dgm:cxn modelId="{085CA7A8-920B-4EAC-865E-F60C8D16691F}" srcId="{955256FB-90F3-4CC8-9C3E-C84A51A76D9F}" destId="{002B8779-52DF-4D17-A8CB-6CEB6825DBEB}" srcOrd="6" destOrd="0" parTransId="{9C8AEBBB-06AA-4F09-ABEB-942302979703}" sibTransId="{FC977800-8C0D-447D-AB52-04F610276358}"/>
    <dgm:cxn modelId="{B05578D1-7AF3-448E-9289-3F1B1C8DF716}" srcId="{4C9D1AF3-B80B-436A-99EB-369733D57F1C}" destId="{955256FB-90F3-4CC8-9C3E-C84A51A76D9F}" srcOrd="0" destOrd="0" parTransId="{80C2CFAF-46AD-41D6-B887-AA9678F1C4E5}" sibTransId="{025B7A9C-0110-4200-9C6E-57823E6A16F9}"/>
    <dgm:cxn modelId="{690893E1-60E1-334F-8AF3-BBAB71634839}" type="presOf" srcId="{D4B00E57-B00A-42E2-AFCD-9AB9FA31AFA8}" destId="{A67B8C73-55A9-7F4D-85B2-926A0466CC66}" srcOrd="0" destOrd="0" presId="urn:microsoft.com/office/officeart/2008/layout/LinedList"/>
    <dgm:cxn modelId="{47AD6CE2-9094-054F-B2C2-BB1215A95EC1}" type="presOf" srcId="{DE37A727-DD70-4061-87CE-BA6A1D57B930}" destId="{995E4154-6A3C-6640-8513-08222B77885B}" srcOrd="0" destOrd="0" presId="urn:microsoft.com/office/officeart/2008/layout/LinedList"/>
    <dgm:cxn modelId="{B37BF0F4-7B5E-48A9-82A0-E4504BCE8E65}" srcId="{955256FB-90F3-4CC8-9C3E-C84A51A76D9F}" destId="{14E7ADA8-0FB8-43C6-8687-B54CA546CA58}" srcOrd="2" destOrd="0" parTransId="{0C83DD73-4E41-4DFB-99FE-21BC86431699}" sibTransId="{0B5E0245-FA9D-4AA9-A7AA-785C574553EC}"/>
    <dgm:cxn modelId="{DF5A05F7-9067-F047-A0DA-5298E31B6382}" type="presOf" srcId="{A306D259-8FFF-4B30-9DCD-19DA373F7510}" destId="{42E63163-D2D9-9E44-9BE5-FA090A64267D}" srcOrd="0" destOrd="0" presId="urn:microsoft.com/office/officeart/2008/layout/LinedList"/>
    <dgm:cxn modelId="{F606E7FB-FA8B-6B41-933D-46A074B69102}" type="presOf" srcId="{2D105931-7B7F-42EB-BB99-9E99C2F3B13F}" destId="{8D0F5EAE-2F2F-1645-8D44-9EE19ECB67AC}" srcOrd="0" destOrd="0" presId="urn:microsoft.com/office/officeart/2008/layout/LinedList"/>
    <dgm:cxn modelId="{382C4FC8-C7CD-8242-B66E-E636468D9144}" type="presParOf" srcId="{EAFE2701-D604-8E44-A8B3-AD5AC423E178}" destId="{499B032E-4198-2142-81AD-8E551288EE5E}" srcOrd="0" destOrd="0" presId="urn:microsoft.com/office/officeart/2008/layout/LinedList"/>
    <dgm:cxn modelId="{DF166CA6-C281-C541-AEF1-09C934C82514}" type="presParOf" srcId="{EAFE2701-D604-8E44-A8B3-AD5AC423E178}" destId="{0A7DD357-2B54-2749-846D-1E58CB28A405}" srcOrd="1" destOrd="0" presId="urn:microsoft.com/office/officeart/2008/layout/LinedList"/>
    <dgm:cxn modelId="{F7F900F7-762A-EF4B-B249-FE386B5B448C}" type="presParOf" srcId="{0A7DD357-2B54-2749-846D-1E58CB28A405}" destId="{FFB5A0C6-AD43-DD4A-941F-721D95B38F6B}" srcOrd="0" destOrd="0" presId="urn:microsoft.com/office/officeart/2008/layout/LinedList"/>
    <dgm:cxn modelId="{6A191B6C-19CC-8847-9B29-B9B58EFAD8AC}" type="presParOf" srcId="{0A7DD357-2B54-2749-846D-1E58CB28A405}" destId="{D61F176E-4FE7-7844-A9F7-8C3B1C4229EB}" srcOrd="1" destOrd="0" presId="urn:microsoft.com/office/officeart/2008/layout/LinedList"/>
    <dgm:cxn modelId="{679FBD7A-AE85-EA46-89AA-8A993396E0D1}" type="presParOf" srcId="{D61F176E-4FE7-7844-A9F7-8C3B1C4229EB}" destId="{C410B042-3431-E042-BC21-008594E0E80A}" srcOrd="0" destOrd="0" presId="urn:microsoft.com/office/officeart/2008/layout/LinedList"/>
    <dgm:cxn modelId="{78B8EB82-9A52-1146-BEBA-B253253D771B}" type="presParOf" srcId="{D61F176E-4FE7-7844-A9F7-8C3B1C4229EB}" destId="{883E5A9F-DEB3-0941-BA65-0235B0E9E21C}" srcOrd="1" destOrd="0" presId="urn:microsoft.com/office/officeart/2008/layout/LinedList"/>
    <dgm:cxn modelId="{C71222EB-FC60-F049-9569-150274A12FD8}" type="presParOf" srcId="{883E5A9F-DEB3-0941-BA65-0235B0E9E21C}" destId="{C5CC4AC5-AAA1-7047-A977-F7F8B6AE9B21}" srcOrd="0" destOrd="0" presId="urn:microsoft.com/office/officeart/2008/layout/LinedList"/>
    <dgm:cxn modelId="{D992BBA7-C596-EB4B-87A5-FAE11A7CE64B}" type="presParOf" srcId="{883E5A9F-DEB3-0941-BA65-0235B0E9E21C}" destId="{8D0F5EAE-2F2F-1645-8D44-9EE19ECB67AC}" srcOrd="1" destOrd="0" presId="urn:microsoft.com/office/officeart/2008/layout/LinedList"/>
    <dgm:cxn modelId="{C631B407-03DF-0849-9B97-1C8D448F01F9}" type="presParOf" srcId="{883E5A9F-DEB3-0941-BA65-0235B0E9E21C}" destId="{4E5AF90A-672C-F544-B862-E5BBE517F99A}" srcOrd="2" destOrd="0" presId="urn:microsoft.com/office/officeart/2008/layout/LinedList"/>
    <dgm:cxn modelId="{2EA6E35E-CAE9-3C49-88C9-1334E371C87A}" type="presParOf" srcId="{D61F176E-4FE7-7844-A9F7-8C3B1C4229EB}" destId="{F6D42383-3678-2146-BDFC-969C389A6087}" srcOrd="2" destOrd="0" presId="urn:microsoft.com/office/officeart/2008/layout/LinedList"/>
    <dgm:cxn modelId="{10828CA3-FF53-9E4C-BDE4-881771877EBD}" type="presParOf" srcId="{D61F176E-4FE7-7844-A9F7-8C3B1C4229EB}" destId="{C0E5CDBF-9465-D94C-B0EA-C0A2D678EBB8}" srcOrd="3" destOrd="0" presId="urn:microsoft.com/office/officeart/2008/layout/LinedList"/>
    <dgm:cxn modelId="{4E062B01-FE50-D84D-8F3A-AD6647982E13}" type="presParOf" srcId="{D61F176E-4FE7-7844-A9F7-8C3B1C4229EB}" destId="{C6A8F277-0C5C-3143-B0BF-4855355CC1C5}" srcOrd="4" destOrd="0" presId="urn:microsoft.com/office/officeart/2008/layout/LinedList"/>
    <dgm:cxn modelId="{23DC9E7F-BF60-FD46-B223-080865006DAF}" type="presParOf" srcId="{C6A8F277-0C5C-3143-B0BF-4855355CC1C5}" destId="{76136B26-F341-AC48-9623-9BB7A3DF5CC2}" srcOrd="0" destOrd="0" presId="urn:microsoft.com/office/officeart/2008/layout/LinedList"/>
    <dgm:cxn modelId="{A82B3D36-1A1B-0E4A-8361-D3B2A91E6C19}" type="presParOf" srcId="{C6A8F277-0C5C-3143-B0BF-4855355CC1C5}" destId="{42E63163-D2D9-9E44-9BE5-FA090A64267D}" srcOrd="1" destOrd="0" presId="urn:microsoft.com/office/officeart/2008/layout/LinedList"/>
    <dgm:cxn modelId="{EE6D42E8-73CE-6F42-AD9A-461C2404E764}" type="presParOf" srcId="{C6A8F277-0C5C-3143-B0BF-4855355CC1C5}" destId="{15D077F4-4DF5-0D4D-A40E-F920526B2465}" srcOrd="2" destOrd="0" presId="urn:microsoft.com/office/officeart/2008/layout/LinedList"/>
    <dgm:cxn modelId="{E9C01623-8198-D54B-BF19-EBBB71A1FB3F}" type="presParOf" srcId="{D61F176E-4FE7-7844-A9F7-8C3B1C4229EB}" destId="{95CA8291-7547-4B45-881A-2AF74F2C4447}" srcOrd="5" destOrd="0" presId="urn:microsoft.com/office/officeart/2008/layout/LinedList"/>
    <dgm:cxn modelId="{0C249A8D-BD46-5A4A-8108-3EF0148968F7}" type="presParOf" srcId="{D61F176E-4FE7-7844-A9F7-8C3B1C4229EB}" destId="{F69B25FA-C9B9-8F45-82F1-E2F2290EEB58}" srcOrd="6" destOrd="0" presId="urn:microsoft.com/office/officeart/2008/layout/LinedList"/>
    <dgm:cxn modelId="{3E2B1481-6115-8F45-A720-82B9BFC9A78C}" type="presParOf" srcId="{D61F176E-4FE7-7844-A9F7-8C3B1C4229EB}" destId="{AB9A06C4-CF69-CA40-8142-8203DC5395C8}" srcOrd="7" destOrd="0" presId="urn:microsoft.com/office/officeart/2008/layout/LinedList"/>
    <dgm:cxn modelId="{FF5DF018-175C-CF41-9477-F97299681878}" type="presParOf" srcId="{AB9A06C4-CF69-CA40-8142-8203DC5395C8}" destId="{39C7AA9F-CEAC-3846-ABD9-89F63B52F1FB}" srcOrd="0" destOrd="0" presId="urn:microsoft.com/office/officeart/2008/layout/LinedList"/>
    <dgm:cxn modelId="{1701FA06-81F5-144F-82C7-75EDEEC538FE}" type="presParOf" srcId="{AB9A06C4-CF69-CA40-8142-8203DC5395C8}" destId="{FB096BD2-807D-804C-8CE7-8CB0FC76B972}" srcOrd="1" destOrd="0" presId="urn:microsoft.com/office/officeart/2008/layout/LinedList"/>
    <dgm:cxn modelId="{CB3C0B7A-94E9-AB49-B542-D6FE5CFA9D5E}" type="presParOf" srcId="{AB9A06C4-CF69-CA40-8142-8203DC5395C8}" destId="{2E884C30-A543-464B-9C7F-DAE19822FFA6}" srcOrd="2" destOrd="0" presId="urn:microsoft.com/office/officeart/2008/layout/LinedList"/>
    <dgm:cxn modelId="{8B61D055-FEBD-1845-B704-DAD14964D375}" type="presParOf" srcId="{D61F176E-4FE7-7844-A9F7-8C3B1C4229EB}" destId="{49B68DA4-7F86-5B4D-B12B-D38BBCF9D250}" srcOrd="8" destOrd="0" presId="urn:microsoft.com/office/officeart/2008/layout/LinedList"/>
    <dgm:cxn modelId="{7C7D9194-6740-8B4A-96B8-B0E655048B58}" type="presParOf" srcId="{D61F176E-4FE7-7844-A9F7-8C3B1C4229EB}" destId="{54DA2AAE-3C29-7048-9275-864290CE96BD}" srcOrd="9" destOrd="0" presId="urn:microsoft.com/office/officeart/2008/layout/LinedList"/>
    <dgm:cxn modelId="{BDD9DD6B-8778-174E-9DB5-08B180147B82}" type="presParOf" srcId="{D61F176E-4FE7-7844-A9F7-8C3B1C4229EB}" destId="{FB72A5B3-DF8D-D243-99D4-4655558999A1}" srcOrd="10" destOrd="0" presId="urn:microsoft.com/office/officeart/2008/layout/LinedList"/>
    <dgm:cxn modelId="{7C7BEF21-52E4-5D4C-90FC-37F3471E5704}" type="presParOf" srcId="{FB72A5B3-DF8D-D243-99D4-4655558999A1}" destId="{8F111601-F37A-BC41-B321-378F61A31003}" srcOrd="0" destOrd="0" presId="urn:microsoft.com/office/officeart/2008/layout/LinedList"/>
    <dgm:cxn modelId="{50CC0DD0-DC6F-A242-836A-AABC0A9482E8}" type="presParOf" srcId="{FB72A5B3-DF8D-D243-99D4-4655558999A1}" destId="{A5ADA77F-AA63-3B45-991A-0415A68B2235}" srcOrd="1" destOrd="0" presId="urn:microsoft.com/office/officeart/2008/layout/LinedList"/>
    <dgm:cxn modelId="{5C4568A3-1877-E04E-A9D9-BA51592D9A5F}" type="presParOf" srcId="{FB72A5B3-DF8D-D243-99D4-4655558999A1}" destId="{FD610EF0-E72A-CF45-B109-CC91F44A7D61}" srcOrd="2" destOrd="0" presId="urn:microsoft.com/office/officeart/2008/layout/LinedList"/>
    <dgm:cxn modelId="{96A40570-67E8-2548-A644-843C2826742B}" type="presParOf" srcId="{D61F176E-4FE7-7844-A9F7-8C3B1C4229EB}" destId="{90C0A474-ED65-8D47-8CC5-9D957694AFDD}" srcOrd="11" destOrd="0" presId="urn:microsoft.com/office/officeart/2008/layout/LinedList"/>
    <dgm:cxn modelId="{E45395A7-F235-BF40-B42E-C4AD49AEEAF8}" type="presParOf" srcId="{D61F176E-4FE7-7844-A9F7-8C3B1C4229EB}" destId="{28C5FC31-3CAE-A541-868A-9466D3010B49}" srcOrd="12" destOrd="0" presId="urn:microsoft.com/office/officeart/2008/layout/LinedList"/>
    <dgm:cxn modelId="{968BDB5B-8CFD-D343-B31E-53EAB60033B1}" type="presParOf" srcId="{D61F176E-4FE7-7844-A9F7-8C3B1C4229EB}" destId="{FF8EEA4B-C495-E84A-981B-8A72EEDA4835}" srcOrd="13" destOrd="0" presId="urn:microsoft.com/office/officeart/2008/layout/LinedList"/>
    <dgm:cxn modelId="{9B1CD9DE-E7E4-054C-852E-A0DC946164DD}" type="presParOf" srcId="{FF8EEA4B-C495-E84A-981B-8A72EEDA4835}" destId="{E82C7F82-135C-754E-AC59-CC83FF49DA0B}" srcOrd="0" destOrd="0" presId="urn:microsoft.com/office/officeart/2008/layout/LinedList"/>
    <dgm:cxn modelId="{91776FD7-41A0-FD4C-8C8A-44F92DBB2F1A}" type="presParOf" srcId="{FF8EEA4B-C495-E84A-981B-8A72EEDA4835}" destId="{10CBB8D3-01F2-F845-A8A6-8B7EDAD22D9E}" srcOrd="1" destOrd="0" presId="urn:microsoft.com/office/officeart/2008/layout/LinedList"/>
    <dgm:cxn modelId="{DA311142-913B-5240-AE6D-DAFABE63DDD1}" type="presParOf" srcId="{FF8EEA4B-C495-E84A-981B-8A72EEDA4835}" destId="{01CB87EC-DA34-1F49-A8A7-0E3B0E741496}" srcOrd="2" destOrd="0" presId="urn:microsoft.com/office/officeart/2008/layout/LinedList"/>
    <dgm:cxn modelId="{839F4851-F8DF-8841-B017-60BBFDF6EB9A}" type="presParOf" srcId="{D61F176E-4FE7-7844-A9F7-8C3B1C4229EB}" destId="{92D53E02-49C1-2D4D-B0CC-72EB18143569}" srcOrd="14" destOrd="0" presId="urn:microsoft.com/office/officeart/2008/layout/LinedList"/>
    <dgm:cxn modelId="{CBAC7EB4-DDB6-7A4E-B09F-88BC455D26B2}" type="presParOf" srcId="{D61F176E-4FE7-7844-A9F7-8C3B1C4229EB}" destId="{B0926DF5-1A1D-6D48-9C91-2151C26488DA}" srcOrd="15" destOrd="0" presId="urn:microsoft.com/office/officeart/2008/layout/LinedList"/>
    <dgm:cxn modelId="{5216366C-029F-3543-B053-0CA93661E58F}" type="presParOf" srcId="{D61F176E-4FE7-7844-A9F7-8C3B1C4229EB}" destId="{BFEC6B17-8FA1-1D42-A601-A0B38F32081A}" srcOrd="16" destOrd="0" presId="urn:microsoft.com/office/officeart/2008/layout/LinedList"/>
    <dgm:cxn modelId="{0BC41DB3-7BDF-A243-AE95-935CEFBF3610}" type="presParOf" srcId="{BFEC6B17-8FA1-1D42-A601-A0B38F32081A}" destId="{150B7562-14B6-C441-8F9B-2CCB229F3708}" srcOrd="0" destOrd="0" presId="urn:microsoft.com/office/officeart/2008/layout/LinedList"/>
    <dgm:cxn modelId="{461CE0B9-DDC1-EB4E-9969-66D8E24997AC}" type="presParOf" srcId="{BFEC6B17-8FA1-1D42-A601-A0B38F32081A}" destId="{995E4154-6A3C-6640-8513-08222B77885B}" srcOrd="1" destOrd="0" presId="urn:microsoft.com/office/officeart/2008/layout/LinedList"/>
    <dgm:cxn modelId="{A363B4F9-4608-9341-A478-9EA751138532}" type="presParOf" srcId="{BFEC6B17-8FA1-1D42-A601-A0B38F32081A}" destId="{D572A28C-74DE-434F-A9C7-77B8C363CE39}" srcOrd="2" destOrd="0" presId="urn:microsoft.com/office/officeart/2008/layout/LinedList"/>
    <dgm:cxn modelId="{FD8CCA03-0D22-2D4A-A614-28CC45683A18}" type="presParOf" srcId="{D61F176E-4FE7-7844-A9F7-8C3B1C4229EB}" destId="{54642073-2439-0343-8E78-D7D96F6A8498}" srcOrd="17" destOrd="0" presId="urn:microsoft.com/office/officeart/2008/layout/LinedList"/>
    <dgm:cxn modelId="{3F5AB090-E197-7B40-AB19-8AE46EB38B09}" type="presParOf" srcId="{D61F176E-4FE7-7844-A9F7-8C3B1C4229EB}" destId="{C65DB281-4689-E149-AF32-D68EB4C7D5D3}" srcOrd="18" destOrd="0" presId="urn:microsoft.com/office/officeart/2008/layout/LinedList"/>
    <dgm:cxn modelId="{BC6FCA78-E7E4-0A49-92CF-4045CF07D025}" type="presParOf" srcId="{D61F176E-4FE7-7844-A9F7-8C3B1C4229EB}" destId="{7025687D-B5DA-D740-8350-076CEC9DF52C}" srcOrd="19" destOrd="0" presId="urn:microsoft.com/office/officeart/2008/layout/LinedList"/>
    <dgm:cxn modelId="{159B0C15-A038-9348-BF5D-60745C7808F3}" type="presParOf" srcId="{7025687D-B5DA-D740-8350-076CEC9DF52C}" destId="{C1208DCD-6527-984F-9129-39BD20AFDDD2}" srcOrd="0" destOrd="0" presId="urn:microsoft.com/office/officeart/2008/layout/LinedList"/>
    <dgm:cxn modelId="{5F8624B6-F2BF-7648-A656-FFE32BCF6EB9}" type="presParOf" srcId="{7025687D-B5DA-D740-8350-076CEC9DF52C}" destId="{96B2286E-6491-2B43-9E1A-7D6EC68D3D61}" srcOrd="1" destOrd="0" presId="urn:microsoft.com/office/officeart/2008/layout/LinedList"/>
    <dgm:cxn modelId="{BBB6571C-CCCA-904F-A7DF-F94042D3DFA8}" type="presParOf" srcId="{7025687D-B5DA-D740-8350-076CEC9DF52C}" destId="{56C783C0-18B0-544B-A040-F09A771C5B8A}" srcOrd="2" destOrd="0" presId="urn:microsoft.com/office/officeart/2008/layout/LinedList"/>
    <dgm:cxn modelId="{74FE64AD-44D7-9749-BF20-72C6738D349C}" type="presParOf" srcId="{D61F176E-4FE7-7844-A9F7-8C3B1C4229EB}" destId="{BD5EE9B6-3D43-E444-8B18-B1685F6001C6}" srcOrd="20" destOrd="0" presId="urn:microsoft.com/office/officeart/2008/layout/LinedList"/>
    <dgm:cxn modelId="{009FFBAB-8C9E-6C44-94A3-E0DAA85214BE}" type="presParOf" srcId="{D61F176E-4FE7-7844-A9F7-8C3B1C4229EB}" destId="{5FAB8E0C-E742-EF47-A5FE-3C0BEF0CC7BA}" srcOrd="21" destOrd="0" presId="urn:microsoft.com/office/officeart/2008/layout/LinedList"/>
    <dgm:cxn modelId="{494CB6FE-B6DD-584B-9B4E-E5574AFCF578}" type="presParOf" srcId="{D61F176E-4FE7-7844-A9F7-8C3B1C4229EB}" destId="{40A3382A-5332-5C48-A498-734C8411B325}" srcOrd="22" destOrd="0" presId="urn:microsoft.com/office/officeart/2008/layout/LinedList"/>
    <dgm:cxn modelId="{B9C28225-39F9-1B41-B642-7B27495DE76C}" type="presParOf" srcId="{40A3382A-5332-5C48-A498-734C8411B325}" destId="{F12DD5CA-0604-054E-AD39-F0C3594A7234}" srcOrd="0" destOrd="0" presId="urn:microsoft.com/office/officeart/2008/layout/LinedList"/>
    <dgm:cxn modelId="{27F24DB2-E320-7D4E-85CC-D1A2B9D34C18}" type="presParOf" srcId="{40A3382A-5332-5C48-A498-734C8411B325}" destId="{1837A308-D569-534F-83CF-DFACC03B7999}" srcOrd="1" destOrd="0" presId="urn:microsoft.com/office/officeart/2008/layout/LinedList"/>
    <dgm:cxn modelId="{A223392E-A04B-C54B-A345-A93A6F4F63FF}" type="presParOf" srcId="{40A3382A-5332-5C48-A498-734C8411B325}" destId="{312FBD8A-7DC3-1B4C-AC86-90F8FB15F3F2}" srcOrd="2" destOrd="0" presId="urn:microsoft.com/office/officeart/2008/layout/LinedList"/>
    <dgm:cxn modelId="{830EC08F-9F1C-7C43-ABB9-B0E92A1C2AE3}" type="presParOf" srcId="{D61F176E-4FE7-7844-A9F7-8C3B1C4229EB}" destId="{9620F848-56AA-6C45-AEF2-A8BA4C705D46}" srcOrd="23" destOrd="0" presId="urn:microsoft.com/office/officeart/2008/layout/LinedList"/>
    <dgm:cxn modelId="{9B8F05E5-FD85-AA46-B398-0B89E88420C8}" type="presParOf" srcId="{D61F176E-4FE7-7844-A9F7-8C3B1C4229EB}" destId="{2D79C76C-0D45-AB48-B8B6-932D694A8F65}" srcOrd="24" destOrd="0" presId="urn:microsoft.com/office/officeart/2008/layout/LinedList"/>
    <dgm:cxn modelId="{8E5DE99F-111E-074B-987C-8FF419F86B22}" type="presParOf" srcId="{D61F176E-4FE7-7844-A9F7-8C3B1C4229EB}" destId="{78B8EE96-05DE-204F-BB73-8ECD88A56659}" srcOrd="25" destOrd="0" presId="urn:microsoft.com/office/officeart/2008/layout/LinedList"/>
    <dgm:cxn modelId="{0606708B-0A75-0544-99B1-717A8E0B477B}" type="presParOf" srcId="{78B8EE96-05DE-204F-BB73-8ECD88A56659}" destId="{997754AC-D43F-5547-8F55-1281EDCC1469}" srcOrd="0" destOrd="0" presId="urn:microsoft.com/office/officeart/2008/layout/LinedList"/>
    <dgm:cxn modelId="{620B1FB9-0214-324D-9CCC-18AD646D813B}" type="presParOf" srcId="{78B8EE96-05DE-204F-BB73-8ECD88A56659}" destId="{A67B8C73-55A9-7F4D-85B2-926A0466CC66}" srcOrd="1" destOrd="0" presId="urn:microsoft.com/office/officeart/2008/layout/LinedList"/>
    <dgm:cxn modelId="{76FFA351-12DD-9343-92FD-EEC446DF8CCC}" type="presParOf" srcId="{78B8EE96-05DE-204F-BB73-8ECD88A56659}" destId="{BC8A3546-ED21-0B43-B437-8445D337568C}" srcOrd="2" destOrd="0" presId="urn:microsoft.com/office/officeart/2008/layout/LinedList"/>
    <dgm:cxn modelId="{8C8D6A3E-FDDC-BD4C-8C7B-B11F85299B2F}" type="presParOf" srcId="{D61F176E-4FE7-7844-A9F7-8C3B1C4229EB}" destId="{C2F473C7-DF7E-5741-9D6C-19C5848FA5D0}" srcOrd="26" destOrd="0" presId="urn:microsoft.com/office/officeart/2008/layout/LinedList"/>
    <dgm:cxn modelId="{5AA40B97-7CB1-9B4E-B583-94566A4CC19F}" type="presParOf" srcId="{D61F176E-4FE7-7844-A9F7-8C3B1C4229EB}" destId="{A75AB7CC-9788-D24E-A421-65C2ADFF69AE}" srcOrd="27" destOrd="0" presId="urn:microsoft.com/office/officeart/2008/layout/LinedList"/>
    <dgm:cxn modelId="{80ECCCC6-A4FA-8240-BDA1-3259DE965C83}" type="presParOf" srcId="{D61F176E-4FE7-7844-A9F7-8C3B1C4229EB}" destId="{00DA173A-5FB4-CC43-9113-2B02EF402F07}" srcOrd="28" destOrd="0" presId="urn:microsoft.com/office/officeart/2008/layout/LinedList"/>
    <dgm:cxn modelId="{8E92553F-3D42-904D-9C3F-8F82B5A2FAAD}" type="presParOf" srcId="{00DA173A-5FB4-CC43-9113-2B02EF402F07}" destId="{15BDDC85-A497-CD42-AED3-0028D8D7DBC2}" srcOrd="0" destOrd="0" presId="urn:microsoft.com/office/officeart/2008/layout/LinedList"/>
    <dgm:cxn modelId="{6B5F7CC8-AE59-CD4D-87F8-5FA73B8AE3FF}" type="presParOf" srcId="{00DA173A-5FB4-CC43-9113-2B02EF402F07}" destId="{3E9A7F15-FA35-F64A-8BA9-FAA7E25C5B22}" srcOrd="1" destOrd="0" presId="urn:microsoft.com/office/officeart/2008/layout/LinedList"/>
    <dgm:cxn modelId="{3CE61A42-1A10-7D46-8921-F733464281E4}" type="presParOf" srcId="{00DA173A-5FB4-CC43-9113-2B02EF402F07}" destId="{00F924E7-49F1-7840-8618-92D4CD46A94A}" srcOrd="2" destOrd="0" presId="urn:microsoft.com/office/officeart/2008/layout/LinedList"/>
    <dgm:cxn modelId="{7BCCD6B9-7684-5848-8FFD-9C28604395C8}" type="presParOf" srcId="{D61F176E-4FE7-7844-A9F7-8C3B1C4229EB}" destId="{7A761A1F-6128-8648-800C-FEFA6C2B7DDD}" srcOrd="29" destOrd="0" presId="urn:microsoft.com/office/officeart/2008/layout/LinedList"/>
    <dgm:cxn modelId="{842758D3-B745-C441-9E1C-CC0EDAF36A74}" type="presParOf" srcId="{D61F176E-4FE7-7844-A9F7-8C3B1C4229EB}" destId="{EE0353F5-4CD0-BB44-BCC9-D5B9B6BA402E}" srcOrd="3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EBDCD2-B475-4BF4-B245-A0E2ABEF8FF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209C16E-39EE-49C4-AC5E-21B3C150A53C}">
      <dgm:prSet/>
      <dgm:spPr/>
      <dgm:t>
        <a:bodyPr/>
        <a:lstStyle/>
        <a:p>
          <a:r>
            <a:rPr lang="en-US"/>
            <a:t>Midfielder Position:</a:t>
          </a:r>
        </a:p>
      </dgm:t>
    </dgm:pt>
    <dgm:pt modelId="{8CC438E0-A2B3-48AB-B5DA-9059A3392CF3}" type="parTrans" cxnId="{5489935E-CD6D-4BBD-884C-25EAFE9712D1}">
      <dgm:prSet/>
      <dgm:spPr/>
      <dgm:t>
        <a:bodyPr/>
        <a:lstStyle/>
        <a:p>
          <a:endParaRPr lang="en-US"/>
        </a:p>
      </dgm:t>
    </dgm:pt>
    <dgm:pt modelId="{BB0A5943-D14B-48A9-BDC4-9354394236D6}" type="sibTrans" cxnId="{5489935E-CD6D-4BBD-884C-25EAFE9712D1}">
      <dgm:prSet/>
      <dgm:spPr/>
      <dgm:t>
        <a:bodyPr/>
        <a:lstStyle/>
        <a:p>
          <a:endParaRPr lang="en-US"/>
        </a:p>
      </dgm:t>
    </dgm:pt>
    <dgm:pt modelId="{102DEFC9-AF2C-4BBF-86DC-201B688959B5}">
      <dgm:prSet/>
      <dgm:spPr/>
      <dgm:t>
        <a:bodyPr/>
        <a:lstStyle/>
        <a:p>
          <a:r>
            <a:rPr lang="en-IN" b="1"/>
            <a:t>K. De Bruyne, </a:t>
          </a:r>
          <a:endParaRPr lang="en-US"/>
        </a:p>
      </dgm:t>
    </dgm:pt>
    <dgm:pt modelId="{8DEE1F6E-BF2D-47F9-BA14-1F82AB394958}" type="parTrans" cxnId="{4E93C5E1-97C2-4869-8C19-AEE7EDD506AC}">
      <dgm:prSet/>
      <dgm:spPr/>
      <dgm:t>
        <a:bodyPr/>
        <a:lstStyle/>
        <a:p>
          <a:endParaRPr lang="en-US"/>
        </a:p>
      </dgm:t>
    </dgm:pt>
    <dgm:pt modelId="{DA0A2973-C09E-488E-8E6E-300417C756FD}" type="sibTrans" cxnId="{4E93C5E1-97C2-4869-8C19-AEE7EDD506AC}">
      <dgm:prSet/>
      <dgm:spPr/>
      <dgm:t>
        <a:bodyPr/>
        <a:lstStyle/>
        <a:p>
          <a:endParaRPr lang="en-US"/>
        </a:p>
      </dgm:t>
    </dgm:pt>
    <dgm:pt modelId="{D7EA2BDD-3E4B-47C5-A90E-467DA93D2892}">
      <dgm:prSet/>
      <dgm:spPr/>
      <dgm:t>
        <a:bodyPr/>
        <a:lstStyle/>
        <a:p>
          <a:r>
            <a:rPr lang="en-IN" b="1"/>
            <a:t>Bruno Fernandes, </a:t>
          </a:r>
          <a:endParaRPr lang="en-US"/>
        </a:p>
      </dgm:t>
    </dgm:pt>
    <dgm:pt modelId="{5B233EFB-8CBE-4E75-B156-FE0D2D8FAFC5}" type="parTrans" cxnId="{428956B3-A59F-457D-9D30-C1FD208CA527}">
      <dgm:prSet/>
      <dgm:spPr/>
      <dgm:t>
        <a:bodyPr/>
        <a:lstStyle/>
        <a:p>
          <a:endParaRPr lang="en-US"/>
        </a:p>
      </dgm:t>
    </dgm:pt>
    <dgm:pt modelId="{D9E2E2EF-9FCB-43B3-9870-D9857E925118}" type="sibTrans" cxnId="{428956B3-A59F-457D-9D30-C1FD208CA527}">
      <dgm:prSet/>
      <dgm:spPr/>
      <dgm:t>
        <a:bodyPr/>
        <a:lstStyle/>
        <a:p>
          <a:endParaRPr lang="en-US"/>
        </a:p>
      </dgm:t>
    </dgm:pt>
    <dgm:pt modelId="{49C14EFC-C24A-4FEC-9DBC-3C286596BE36}">
      <dgm:prSet/>
      <dgm:spPr/>
      <dgm:t>
        <a:bodyPr/>
        <a:lstStyle/>
        <a:p>
          <a:r>
            <a:rPr lang="en-IN" b="1"/>
            <a:t>T. Kroos, </a:t>
          </a:r>
          <a:endParaRPr lang="en-US"/>
        </a:p>
      </dgm:t>
    </dgm:pt>
    <dgm:pt modelId="{4880D7D3-F95E-4AAD-AD60-7BFC661C475B}" type="parTrans" cxnId="{E4DA467A-63CD-4A85-9554-E9F63807D621}">
      <dgm:prSet/>
      <dgm:spPr/>
      <dgm:t>
        <a:bodyPr/>
        <a:lstStyle/>
        <a:p>
          <a:endParaRPr lang="en-US"/>
        </a:p>
      </dgm:t>
    </dgm:pt>
    <dgm:pt modelId="{CB5C8973-C83C-40BE-A6D2-6AE1A41E9C2F}" type="sibTrans" cxnId="{E4DA467A-63CD-4A85-9554-E9F63807D621}">
      <dgm:prSet/>
      <dgm:spPr/>
      <dgm:t>
        <a:bodyPr/>
        <a:lstStyle/>
        <a:p>
          <a:endParaRPr lang="en-US"/>
        </a:p>
      </dgm:t>
    </dgm:pt>
    <dgm:pt modelId="{BCFCBC75-3553-48FE-B7DB-348E00F953AE}">
      <dgm:prSet/>
      <dgm:spPr/>
      <dgm:t>
        <a:bodyPr/>
        <a:lstStyle/>
        <a:p>
          <a:r>
            <a:rPr lang="en-IN" b="1"/>
            <a:t>P. Dybala, </a:t>
          </a:r>
          <a:endParaRPr lang="en-US"/>
        </a:p>
      </dgm:t>
    </dgm:pt>
    <dgm:pt modelId="{E55125D6-5356-477E-BB8D-F682C392B075}" type="parTrans" cxnId="{4B783C24-C0B6-4C1E-AEC0-015117F9587C}">
      <dgm:prSet/>
      <dgm:spPr/>
      <dgm:t>
        <a:bodyPr/>
        <a:lstStyle/>
        <a:p>
          <a:endParaRPr lang="en-US"/>
        </a:p>
      </dgm:t>
    </dgm:pt>
    <dgm:pt modelId="{3C08294C-7D87-47EC-82D4-BD8039B9B387}" type="sibTrans" cxnId="{4B783C24-C0B6-4C1E-AEC0-015117F9587C}">
      <dgm:prSet/>
      <dgm:spPr/>
      <dgm:t>
        <a:bodyPr/>
        <a:lstStyle/>
        <a:p>
          <a:endParaRPr lang="en-US"/>
        </a:p>
      </dgm:t>
    </dgm:pt>
    <dgm:pt modelId="{B119219A-3126-4A04-B06B-42DE526D81C3}">
      <dgm:prSet/>
      <dgm:spPr/>
      <dgm:t>
        <a:bodyPr/>
        <a:lstStyle/>
        <a:p>
          <a:r>
            <a:rPr lang="en-IN" b="1"/>
            <a:t>Parejo, </a:t>
          </a:r>
          <a:endParaRPr lang="en-US"/>
        </a:p>
      </dgm:t>
    </dgm:pt>
    <dgm:pt modelId="{E1644ECA-95B6-4C33-9CE5-C7EDE97B8E3B}" type="parTrans" cxnId="{0320ACAF-DADF-4388-9995-0A8E5E21EF88}">
      <dgm:prSet/>
      <dgm:spPr/>
      <dgm:t>
        <a:bodyPr/>
        <a:lstStyle/>
        <a:p>
          <a:endParaRPr lang="en-US"/>
        </a:p>
      </dgm:t>
    </dgm:pt>
    <dgm:pt modelId="{2B356DEF-9AE9-427E-8ADD-CE7D59628CE9}" type="sibTrans" cxnId="{0320ACAF-DADF-4388-9995-0A8E5E21EF88}">
      <dgm:prSet/>
      <dgm:spPr/>
      <dgm:t>
        <a:bodyPr/>
        <a:lstStyle/>
        <a:p>
          <a:endParaRPr lang="en-US"/>
        </a:p>
      </dgm:t>
    </dgm:pt>
    <dgm:pt modelId="{B0A5C5CD-2B69-40FD-AFCD-84DA78C15385}">
      <dgm:prSet/>
      <dgm:spPr/>
      <dgm:t>
        <a:bodyPr/>
        <a:lstStyle/>
        <a:p>
          <a:r>
            <a:rPr lang="en-IN" b="1"/>
            <a:t>P. Pogba, </a:t>
          </a:r>
          <a:endParaRPr lang="en-US"/>
        </a:p>
      </dgm:t>
    </dgm:pt>
    <dgm:pt modelId="{830A5537-6FDD-4A3D-99BF-A896C778A53A}" type="parTrans" cxnId="{AAAAF897-0231-47E8-A29D-3D92663E25A9}">
      <dgm:prSet/>
      <dgm:spPr/>
      <dgm:t>
        <a:bodyPr/>
        <a:lstStyle/>
        <a:p>
          <a:endParaRPr lang="en-US"/>
        </a:p>
      </dgm:t>
    </dgm:pt>
    <dgm:pt modelId="{75AEC89D-6B2D-4DF6-8144-ADC4B8B146C9}" type="sibTrans" cxnId="{AAAAF897-0231-47E8-A29D-3D92663E25A9}">
      <dgm:prSet/>
      <dgm:spPr/>
      <dgm:t>
        <a:bodyPr/>
        <a:lstStyle/>
        <a:p>
          <a:endParaRPr lang="en-US"/>
        </a:p>
      </dgm:t>
    </dgm:pt>
    <dgm:pt modelId="{2C86790D-1EBC-4BD6-8A93-8CD7BBB31F33}">
      <dgm:prSet/>
      <dgm:spPr/>
      <dgm:t>
        <a:bodyPr/>
        <a:lstStyle/>
        <a:p>
          <a:r>
            <a:rPr lang="en-IN" b="1"/>
            <a:t>L. Modrić, </a:t>
          </a:r>
          <a:endParaRPr lang="en-US"/>
        </a:p>
      </dgm:t>
    </dgm:pt>
    <dgm:pt modelId="{514E1A72-AE13-4446-878B-DFEE1FFB744A}" type="parTrans" cxnId="{D78B0F73-468B-4CF2-8B3D-524C588ADBBD}">
      <dgm:prSet/>
      <dgm:spPr/>
      <dgm:t>
        <a:bodyPr/>
        <a:lstStyle/>
        <a:p>
          <a:endParaRPr lang="en-US"/>
        </a:p>
      </dgm:t>
    </dgm:pt>
    <dgm:pt modelId="{2801F123-C4E0-4738-8643-2DE6F04B0E3D}" type="sibTrans" cxnId="{D78B0F73-468B-4CF2-8B3D-524C588ADBBD}">
      <dgm:prSet/>
      <dgm:spPr/>
      <dgm:t>
        <a:bodyPr/>
        <a:lstStyle/>
        <a:p>
          <a:endParaRPr lang="en-US"/>
        </a:p>
      </dgm:t>
    </dgm:pt>
    <dgm:pt modelId="{E1F8B64F-C313-4C5A-8741-BAD2020B5886}">
      <dgm:prSet/>
      <dgm:spPr/>
      <dgm:t>
        <a:bodyPr/>
        <a:lstStyle/>
        <a:p>
          <a:r>
            <a:rPr lang="en-IN" b="1"/>
            <a:t>M. Reus, </a:t>
          </a:r>
          <a:endParaRPr lang="en-US"/>
        </a:p>
      </dgm:t>
    </dgm:pt>
    <dgm:pt modelId="{0CE0E6B0-2703-447B-AE64-14829C38C3C3}" type="parTrans" cxnId="{18C6910C-E839-4635-80BE-D6DF343DB431}">
      <dgm:prSet/>
      <dgm:spPr/>
      <dgm:t>
        <a:bodyPr/>
        <a:lstStyle/>
        <a:p>
          <a:endParaRPr lang="en-US"/>
        </a:p>
      </dgm:t>
    </dgm:pt>
    <dgm:pt modelId="{CDF321AF-3CBA-416A-9C78-D6C469560EF5}" type="sibTrans" cxnId="{18C6910C-E839-4635-80BE-D6DF343DB431}">
      <dgm:prSet/>
      <dgm:spPr/>
      <dgm:t>
        <a:bodyPr/>
        <a:lstStyle/>
        <a:p>
          <a:endParaRPr lang="en-US"/>
        </a:p>
      </dgm:t>
    </dgm:pt>
    <dgm:pt modelId="{6C947BAF-7356-4492-8216-6E05EAA8478C}">
      <dgm:prSet/>
      <dgm:spPr/>
      <dgm:t>
        <a:bodyPr/>
        <a:lstStyle/>
        <a:p>
          <a:r>
            <a:rPr lang="en-IN" b="1"/>
            <a:t>T. Müller and </a:t>
          </a:r>
          <a:endParaRPr lang="en-US"/>
        </a:p>
      </dgm:t>
    </dgm:pt>
    <dgm:pt modelId="{B2F0DCC3-59F7-41A0-9508-0E2FFB4D1784}" type="parTrans" cxnId="{172EA558-7C78-4502-A968-18C10A2FF8A3}">
      <dgm:prSet/>
      <dgm:spPr/>
      <dgm:t>
        <a:bodyPr/>
        <a:lstStyle/>
        <a:p>
          <a:endParaRPr lang="en-US"/>
        </a:p>
      </dgm:t>
    </dgm:pt>
    <dgm:pt modelId="{622FB45A-DB1F-4E22-8CB4-1E8A5DAE0F10}" type="sibTrans" cxnId="{172EA558-7C78-4502-A968-18C10A2FF8A3}">
      <dgm:prSet/>
      <dgm:spPr/>
      <dgm:t>
        <a:bodyPr/>
        <a:lstStyle/>
        <a:p>
          <a:endParaRPr lang="en-US"/>
        </a:p>
      </dgm:t>
    </dgm:pt>
    <dgm:pt modelId="{F2C101E7-E8FF-4C6B-BCF2-89EF1795DA55}">
      <dgm:prSet/>
      <dgm:spPr/>
      <dgm:t>
        <a:bodyPr/>
        <a:lstStyle/>
        <a:p>
          <a:r>
            <a:rPr lang="en-IN" b="1"/>
            <a:t>İ. Gündoğan</a:t>
          </a:r>
          <a:r>
            <a:rPr lang="en-IN"/>
            <a:t> </a:t>
          </a:r>
          <a:endParaRPr lang="en-US"/>
        </a:p>
      </dgm:t>
    </dgm:pt>
    <dgm:pt modelId="{1252098B-5E73-4D9D-A1B0-FE6158047946}" type="parTrans" cxnId="{A090DDDC-6E01-4370-A1B8-3056C309DB2E}">
      <dgm:prSet/>
      <dgm:spPr/>
      <dgm:t>
        <a:bodyPr/>
        <a:lstStyle/>
        <a:p>
          <a:endParaRPr lang="en-US"/>
        </a:p>
      </dgm:t>
    </dgm:pt>
    <dgm:pt modelId="{0313101E-C8B5-470C-83BE-2EF3513E1051}" type="sibTrans" cxnId="{A090DDDC-6E01-4370-A1B8-3056C309DB2E}">
      <dgm:prSet/>
      <dgm:spPr/>
      <dgm:t>
        <a:bodyPr/>
        <a:lstStyle/>
        <a:p>
          <a:endParaRPr lang="en-US"/>
        </a:p>
      </dgm:t>
    </dgm:pt>
    <dgm:pt modelId="{13F2194A-D30E-3B44-894D-73D72709981B}" type="pres">
      <dgm:prSet presAssocID="{FEEBDCD2-B475-4BF4-B245-A0E2ABEF8FF3}" presName="vert0" presStyleCnt="0">
        <dgm:presLayoutVars>
          <dgm:dir/>
          <dgm:animOne val="branch"/>
          <dgm:animLvl val="lvl"/>
        </dgm:presLayoutVars>
      </dgm:prSet>
      <dgm:spPr/>
    </dgm:pt>
    <dgm:pt modelId="{B8573C4A-50E4-7742-84BC-FFA21D9597E2}" type="pres">
      <dgm:prSet presAssocID="{3209C16E-39EE-49C4-AC5E-21B3C150A53C}" presName="thickLine" presStyleLbl="alignNode1" presStyleIdx="0" presStyleCnt="1"/>
      <dgm:spPr/>
    </dgm:pt>
    <dgm:pt modelId="{6AAB990E-D6AA-7848-A6E3-BC8C8786CAF3}" type="pres">
      <dgm:prSet presAssocID="{3209C16E-39EE-49C4-AC5E-21B3C150A53C}" presName="horz1" presStyleCnt="0"/>
      <dgm:spPr/>
    </dgm:pt>
    <dgm:pt modelId="{5692F546-0CC5-C544-9FD9-0FEC7380C2B3}" type="pres">
      <dgm:prSet presAssocID="{3209C16E-39EE-49C4-AC5E-21B3C150A53C}" presName="tx1" presStyleLbl="revTx" presStyleIdx="0" presStyleCnt="11"/>
      <dgm:spPr/>
    </dgm:pt>
    <dgm:pt modelId="{6D1757EE-9BE1-244E-82B4-4E41F0866772}" type="pres">
      <dgm:prSet presAssocID="{3209C16E-39EE-49C4-AC5E-21B3C150A53C}" presName="vert1" presStyleCnt="0"/>
      <dgm:spPr/>
    </dgm:pt>
    <dgm:pt modelId="{F39E9FB4-BF2E-5148-9324-58A323127568}" type="pres">
      <dgm:prSet presAssocID="{102DEFC9-AF2C-4BBF-86DC-201B688959B5}" presName="vertSpace2a" presStyleCnt="0"/>
      <dgm:spPr/>
    </dgm:pt>
    <dgm:pt modelId="{AF2282D8-95FE-6F4A-8491-84795399FC78}" type="pres">
      <dgm:prSet presAssocID="{102DEFC9-AF2C-4BBF-86DC-201B688959B5}" presName="horz2" presStyleCnt="0"/>
      <dgm:spPr/>
    </dgm:pt>
    <dgm:pt modelId="{3F6B3B05-BD03-024D-9907-B16C5B2DCA99}" type="pres">
      <dgm:prSet presAssocID="{102DEFC9-AF2C-4BBF-86DC-201B688959B5}" presName="horzSpace2" presStyleCnt="0"/>
      <dgm:spPr/>
    </dgm:pt>
    <dgm:pt modelId="{BD616179-1615-3E4A-AA25-99863AA76AD8}" type="pres">
      <dgm:prSet presAssocID="{102DEFC9-AF2C-4BBF-86DC-201B688959B5}" presName="tx2" presStyleLbl="revTx" presStyleIdx="1" presStyleCnt="11"/>
      <dgm:spPr/>
    </dgm:pt>
    <dgm:pt modelId="{A089FC1B-0C76-8744-A598-22664514DCF3}" type="pres">
      <dgm:prSet presAssocID="{102DEFC9-AF2C-4BBF-86DC-201B688959B5}" presName="vert2" presStyleCnt="0"/>
      <dgm:spPr/>
    </dgm:pt>
    <dgm:pt modelId="{8E2043E8-1329-ED4E-B7D9-547814A4CA58}" type="pres">
      <dgm:prSet presAssocID="{102DEFC9-AF2C-4BBF-86DC-201B688959B5}" presName="thinLine2b" presStyleLbl="callout" presStyleIdx="0" presStyleCnt="10"/>
      <dgm:spPr/>
    </dgm:pt>
    <dgm:pt modelId="{A26AE78C-B821-7948-8AF0-3F1DCBD67C72}" type="pres">
      <dgm:prSet presAssocID="{102DEFC9-AF2C-4BBF-86DC-201B688959B5}" presName="vertSpace2b" presStyleCnt="0"/>
      <dgm:spPr/>
    </dgm:pt>
    <dgm:pt modelId="{E59D70C7-F7E2-404A-9B14-70F11E5385A1}" type="pres">
      <dgm:prSet presAssocID="{D7EA2BDD-3E4B-47C5-A90E-467DA93D2892}" presName="horz2" presStyleCnt="0"/>
      <dgm:spPr/>
    </dgm:pt>
    <dgm:pt modelId="{9EA52E0A-D95B-0342-A6F6-F6A8D3AD9EC9}" type="pres">
      <dgm:prSet presAssocID="{D7EA2BDD-3E4B-47C5-A90E-467DA93D2892}" presName="horzSpace2" presStyleCnt="0"/>
      <dgm:spPr/>
    </dgm:pt>
    <dgm:pt modelId="{45F3C60D-647D-8E46-9535-6BAC95879D63}" type="pres">
      <dgm:prSet presAssocID="{D7EA2BDD-3E4B-47C5-A90E-467DA93D2892}" presName="tx2" presStyleLbl="revTx" presStyleIdx="2" presStyleCnt="11"/>
      <dgm:spPr/>
    </dgm:pt>
    <dgm:pt modelId="{C4356659-AEC8-1946-BB62-CC39E86F7FAA}" type="pres">
      <dgm:prSet presAssocID="{D7EA2BDD-3E4B-47C5-A90E-467DA93D2892}" presName="vert2" presStyleCnt="0"/>
      <dgm:spPr/>
    </dgm:pt>
    <dgm:pt modelId="{10BA5E76-C7F3-D046-8C25-F2C0923F90C3}" type="pres">
      <dgm:prSet presAssocID="{D7EA2BDD-3E4B-47C5-A90E-467DA93D2892}" presName="thinLine2b" presStyleLbl="callout" presStyleIdx="1" presStyleCnt="10"/>
      <dgm:spPr/>
    </dgm:pt>
    <dgm:pt modelId="{2CF5409B-57AB-D64B-8174-B6AA62024F5B}" type="pres">
      <dgm:prSet presAssocID="{D7EA2BDD-3E4B-47C5-A90E-467DA93D2892}" presName="vertSpace2b" presStyleCnt="0"/>
      <dgm:spPr/>
    </dgm:pt>
    <dgm:pt modelId="{4CA3D014-5162-6844-A838-4D26B8B0651D}" type="pres">
      <dgm:prSet presAssocID="{49C14EFC-C24A-4FEC-9DBC-3C286596BE36}" presName="horz2" presStyleCnt="0"/>
      <dgm:spPr/>
    </dgm:pt>
    <dgm:pt modelId="{AB8DBFE6-33D8-B143-BEEB-A1B1B97042C3}" type="pres">
      <dgm:prSet presAssocID="{49C14EFC-C24A-4FEC-9DBC-3C286596BE36}" presName="horzSpace2" presStyleCnt="0"/>
      <dgm:spPr/>
    </dgm:pt>
    <dgm:pt modelId="{6EF883E2-9E5A-9344-8738-6272CFFAEF87}" type="pres">
      <dgm:prSet presAssocID="{49C14EFC-C24A-4FEC-9DBC-3C286596BE36}" presName="tx2" presStyleLbl="revTx" presStyleIdx="3" presStyleCnt="11"/>
      <dgm:spPr/>
    </dgm:pt>
    <dgm:pt modelId="{F88D46DE-2EEF-4F49-A827-D3CD558BF590}" type="pres">
      <dgm:prSet presAssocID="{49C14EFC-C24A-4FEC-9DBC-3C286596BE36}" presName="vert2" presStyleCnt="0"/>
      <dgm:spPr/>
    </dgm:pt>
    <dgm:pt modelId="{D8F841ED-6849-DF48-9EA3-F78DB2C40FB9}" type="pres">
      <dgm:prSet presAssocID="{49C14EFC-C24A-4FEC-9DBC-3C286596BE36}" presName="thinLine2b" presStyleLbl="callout" presStyleIdx="2" presStyleCnt="10"/>
      <dgm:spPr/>
    </dgm:pt>
    <dgm:pt modelId="{AF7C2C02-0C5F-AC4B-95A3-B206975C4EC2}" type="pres">
      <dgm:prSet presAssocID="{49C14EFC-C24A-4FEC-9DBC-3C286596BE36}" presName="vertSpace2b" presStyleCnt="0"/>
      <dgm:spPr/>
    </dgm:pt>
    <dgm:pt modelId="{44B02601-C338-4549-81D1-7E140158377D}" type="pres">
      <dgm:prSet presAssocID="{BCFCBC75-3553-48FE-B7DB-348E00F953AE}" presName="horz2" presStyleCnt="0"/>
      <dgm:spPr/>
    </dgm:pt>
    <dgm:pt modelId="{B661A6B8-136F-6446-AF25-328DD74C1DE0}" type="pres">
      <dgm:prSet presAssocID="{BCFCBC75-3553-48FE-B7DB-348E00F953AE}" presName="horzSpace2" presStyleCnt="0"/>
      <dgm:spPr/>
    </dgm:pt>
    <dgm:pt modelId="{5EFDBBE4-39A8-0E4A-9B09-E742FA509C05}" type="pres">
      <dgm:prSet presAssocID="{BCFCBC75-3553-48FE-B7DB-348E00F953AE}" presName="tx2" presStyleLbl="revTx" presStyleIdx="4" presStyleCnt="11"/>
      <dgm:spPr/>
    </dgm:pt>
    <dgm:pt modelId="{C247ECF2-9706-A843-A98D-6D856F0E1A5D}" type="pres">
      <dgm:prSet presAssocID="{BCFCBC75-3553-48FE-B7DB-348E00F953AE}" presName="vert2" presStyleCnt="0"/>
      <dgm:spPr/>
    </dgm:pt>
    <dgm:pt modelId="{9339EE43-7D65-6F44-A714-C951CD85FD92}" type="pres">
      <dgm:prSet presAssocID="{BCFCBC75-3553-48FE-B7DB-348E00F953AE}" presName="thinLine2b" presStyleLbl="callout" presStyleIdx="3" presStyleCnt="10"/>
      <dgm:spPr/>
    </dgm:pt>
    <dgm:pt modelId="{C27041A1-2060-C144-A5C3-F0F323FCB56D}" type="pres">
      <dgm:prSet presAssocID="{BCFCBC75-3553-48FE-B7DB-348E00F953AE}" presName="vertSpace2b" presStyleCnt="0"/>
      <dgm:spPr/>
    </dgm:pt>
    <dgm:pt modelId="{E30261B2-136F-F343-8130-1CC960F827CD}" type="pres">
      <dgm:prSet presAssocID="{B119219A-3126-4A04-B06B-42DE526D81C3}" presName="horz2" presStyleCnt="0"/>
      <dgm:spPr/>
    </dgm:pt>
    <dgm:pt modelId="{72A9522D-EF35-4A4C-87E1-400CBAF6E41C}" type="pres">
      <dgm:prSet presAssocID="{B119219A-3126-4A04-B06B-42DE526D81C3}" presName="horzSpace2" presStyleCnt="0"/>
      <dgm:spPr/>
    </dgm:pt>
    <dgm:pt modelId="{77C6BA99-DD9A-2D40-BCBF-B9CA26E578AC}" type="pres">
      <dgm:prSet presAssocID="{B119219A-3126-4A04-B06B-42DE526D81C3}" presName="tx2" presStyleLbl="revTx" presStyleIdx="5" presStyleCnt="11"/>
      <dgm:spPr/>
    </dgm:pt>
    <dgm:pt modelId="{E50031BF-524E-1642-8DA1-320829B0FA09}" type="pres">
      <dgm:prSet presAssocID="{B119219A-3126-4A04-B06B-42DE526D81C3}" presName="vert2" presStyleCnt="0"/>
      <dgm:spPr/>
    </dgm:pt>
    <dgm:pt modelId="{0654B715-E39D-6E49-9744-5793F667FA9C}" type="pres">
      <dgm:prSet presAssocID="{B119219A-3126-4A04-B06B-42DE526D81C3}" presName="thinLine2b" presStyleLbl="callout" presStyleIdx="4" presStyleCnt="10"/>
      <dgm:spPr/>
    </dgm:pt>
    <dgm:pt modelId="{9AFE7291-9940-3142-AC50-F57BFDF242CD}" type="pres">
      <dgm:prSet presAssocID="{B119219A-3126-4A04-B06B-42DE526D81C3}" presName="vertSpace2b" presStyleCnt="0"/>
      <dgm:spPr/>
    </dgm:pt>
    <dgm:pt modelId="{7ADC21D7-B91E-EF49-887D-62A9DE41A983}" type="pres">
      <dgm:prSet presAssocID="{B0A5C5CD-2B69-40FD-AFCD-84DA78C15385}" presName="horz2" presStyleCnt="0"/>
      <dgm:spPr/>
    </dgm:pt>
    <dgm:pt modelId="{C8023CEE-FA41-1247-B912-5E77A679A3CE}" type="pres">
      <dgm:prSet presAssocID="{B0A5C5CD-2B69-40FD-AFCD-84DA78C15385}" presName="horzSpace2" presStyleCnt="0"/>
      <dgm:spPr/>
    </dgm:pt>
    <dgm:pt modelId="{45FC663B-9390-8040-B1C4-9696BD21EC70}" type="pres">
      <dgm:prSet presAssocID="{B0A5C5CD-2B69-40FD-AFCD-84DA78C15385}" presName="tx2" presStyleLbl="revTx" presStyleIdx="6" presStyleCnt="11"/>
      <dgm:spPr/>
    </dgm:pt>
    <dgm:pt modelId="{ABD5DAFE-DB77-7848-87FC-3B0EA3A9E6FC}" type="pres">
      <dgm:prSet presAssocID="{B0A5C5CD-2B69-40FD-AFCD-84DA78C15385}" presName="vert2" presStyleCnt="0"/>
      <dgm:spPr/>
    </dgm:pt>
    <dgm:pt modelId="{16F3D05B-3BC1-AD4A-8A43-87B0AB20BFB3}" type="pres">
      <dgm:prSet presAssocID="{B0A5C5CD-2B69-40FD-AFCD-84DA78C15385}" presName="thinLine2b" presStyleLbl="callout" presStyleIdx="5" presStyleCnt="10"/>
      <dgm:spPr/>
    </dgm:pt>
    <dgm:pt modelId="{D988ED55-4A42-954F-8E16-A7580DA110FF}" type="pres">
      <dgm:prSet presAssocID="{B0A5C5CD-2B69-40FD-AFCD-84DA78C15385}" presName="vertSpace2b" presStyleCnt="0"/>
      <dgm:spPr/>
    </dgm:pt>
    <dgm:pt modelId="{4D4D948F-774E-BF48-8E7B-32F86F799645}" type="pres">
      <dgm:prSet presAssocID="{2C86790D-1EBC-4BD6-8A93-8CD7BBB31F33}" presName="horz2" presStyleCnt="0"/>
      <dgm:spPr/>
    </dgm:pt>
    <dgm:pt modelId="{6C4D5A52-B61D-FD4C-B6CD-FA5AE05FF5E2}" type="pres">
      <dgm:prSet presAssocID="{2C86790D-1EBC-4BD6-8A93-8CD7BBB31F33}" presName="horzSpace2" presStyleCnt="0"/>
      <dgm:spPr/>
    </dgm:pt>
    <dgm:pt modelId="{58273AF2-0351-E14E-936D-7918BC3433BC}" type="pres">
      <dgm:prSet presAssocID="{2C86790D-1EBC-4BD6-8A93-8CD7BBB31F33}" presName="tx2" presStyleLbl="revTx" presStyleIdx="7" presStyleCnt="11"/>
      <dgm:spPr/>
    </dgm:pt>
    <dgm:pt modelId="{A909598A-5B4D-494B-B753-11068D2DD5C2}" type="pres">
      <dgm:prSet presAssocID="{2C86790D-1EBC-4BD6-8A93-8CD7BBB31F33}" presName="vert2" presStyleCnt="0"/>
      <dgm:spPr/>
    </dgm:pt>
    <dgm:pt modelId="{23CC2154-816B-2145-B5F6-90FFF725B011}" type="pres">
      <dgm:prSet presAssocID="{2C86790D-1EBC-4BD6-8A93-8CD7BBB31F33}" presName="thinLine2b" presStyleLbl="callout" presStyleIdx="6" presStyleCnt="10"/>
      <dgm:spPr/>
    </dgm:pt>
    <dgm:pt modelId="{9E3EAE66-2026-A64F-B5A8-4EB0D6406B5D}" type="pres">
      <dgm:prSet presAssocID="{2C86790D-1EBC-4BD6-8A93-8CD7BBB31F33}" presName="vertSpace2b" presStyleCnt="0"/>
      <dgm:spPr/>
    </dgm:pt>
    <dgm:pt modelId="{D51E1671-F288-8A43-AB98-12CBB0BDFD06}" type="pres">
      <dgm:prSet presAssocID="{E1F8B64F-C313-4C5A-8741-BAD2020B5886}" presName="horz2" presStyleCnt="0"/>
      <dgm:spPr/>
    </dgm:pt>
    <dgm:pt modelId="{7E0B8A2F-61DD-CC44-BEA6-7AF72B4C7D48}" type="pres">
      <dgm:prSet presAssocID="{E1F8B64F-C313-4C5A-8741-BAD2020B5886}" presName="horzSpace2" presStyleCnt="0"/>
      <dgm:spPr/>
    </dgm:pt>
    <dgm:pt modelId="{42C5AF00-A446-1546-890B-DDD1252F09FE}" type="pres">
      <dgm:prSet presAssocID="{E1F8B64F-C313-4C5A-8741-BAD2020B5886}" presName="tx2" presStyleLbl="revTx" presStyleIdx="8" presStyleCnt="11"/>
      <dgm:spPr/>
    </dgm:pt>
    <dgm:pt modelId="{7516D278-A7BB-8240-95CF-892DE0EB907D}" type="pres">
      <dgm:prSet presAssocID="{E1F8B64F-C313-4C5A-8741-BAD2020B5886}" presName="vert2" presStyleCnt="0"/>
      <dgm:spPr/>
    </dgm:pt>
    <dgm:pt modelId="{04A6A770-17DD-B349-A1E4-02243F23B774}" type="pres">
      <dgm:prSet presAssocID="{E1F8B64F-C313-4C5A-8741-BAD2020B5886}" presName="thinLine2b" presStyleLbl="callout" presStyleIdx="7" presStyleCnt="10"/>
      <dgm:spPr/>
    </dgm:pt>
    <dgm:pt modelId="{515EED3C-FC92-E940-A312-6153FDAF655A}" type="pres">
      <dgm:prSet presAssocID="{E1F8B64F-C313-4C5A-8741-BAD2020B5886}" presName="vertSpace2b" presStyleCnt="0"/>
      <dgm:spPr/>
    </dgm:pt>
    <dgm:pt modelId="{B427BD3F-C95A-524A-9154-035FDA622D4F}" type="pres">
      <dgm:prSet presAssocID="{6C947BAF-7356-4492-8216-6E05EAA8478C}" presName="horz2" presStyleCnt="0"/>
      <dgm:spPr/>
    </dgm:pt>
    <dgm:pt modelId="{CDF90338-1835-FA4A-9FCA-0868324FE4DB}" type="pres">
      <dgm:prSet presAssocID="{6C947BAF-7356-4492-8216-6E05EAA8478C}" presName="horzSpace2" presStyleCnt="0"/>
      <dgm:spPr/>
    </dgm:pt>
    <dgm:pt modelId="{297CC3B0-04B5-F54E-95FE-079132DD51B0}" type="pres">
      <dgm:prSet presAssocID="{6C947BAF-7356-4492-8216-6E05EAA8478C}" presName="tx2" presStyleLbl="revTx" presStyleIdx="9" presStyleCnt="11"/>
      <dgm:spPr/>
    </dgm:pt>
    <dgm:pt modelId="{CF1E6C48-0799-1147-AF8A-79163294E437}" type="pres">
      <dgm:prSet presAssocID="{6C947BAF-7356-4492-8216-6E05EAA8478C}" presName="vert2" presStyleCnt="0"/>
      <dgm:spPr/>
    </dgm:pt>
    <dgm:pt modelId="{219C172C-2A00-F34F-8DEC-A4143F898BC9}" type="pres">
      <dgm:prSet presAssocID="{6C947BAF-7356-4492-8216-6E05EAA8478C}" presName="thinLine2b" presStyleLbl="callout" presStyleIdx="8" presStyleCnt="10"/>
      <dgm:spPr/>
    </dgm:pt>
    <dgm:pt modelId="{149CBFBE-21B6-6947-B12E-D2262610975E}" type="pres">
      <dgm:prSet presAssocID="{6C947BAF-7356-4492-8216-6E05EAA8478C}" presName="vertSpace2b" presStyleCnt="0"/>
      <dgm:spPr/>
    </dgm:pt>
    <dgm:pt modelId="{DA6713F7-1C41-A44A-A380-0049D91B6127}" type="pres">
      <dgm:prSet presAssocID="{F2C101E7-E8FF-4C6B-BCF2-89EF1795DA55}" presName="horz2" presStyleCnt="0"/>
      <dgm:spPr/>
    </dgm:pt>
    <dgm:pt modelId="{F09F51F1-211D-424C-9096-B5996463F93A}" type="pres">
      <dgm:prSet presAssocID="{F2C101E7-E8FF-4C6B-BCF2-89EF1795DA55}" presName="horzSpace2" presStyleCnt="0"/>
      <dgm:spPr/>
    </dgm:pt>
    <dgm:pt modelId="{9274A2CA-05A0-B640-95D6-BD5254ACD3F7}" type="pres">
      <dgm:prSet presAssocID="{F2C101E7-E8FF-4C6B-BCF2-89EF1795DA55}" presName="tx2" presStyleLbl="revTx" presStyleIdx="10" presStyleCnt="11"/>
      <dgm:spPr/>
    </dgm:pt>
    <dgm:pt modelId="{EA4B3436-3C7A-8A45-9E4B-B3570DFA3D2F}" type="pres">
      <dgm:prSet presAssocID="{F2C101E7-E8FF-4C6B-BCF2-89EF1795DA55}" presName="vert2" presStyleCnt="0"/>
      <dgm:spPr/>
    </dgm:pt>
    <dgm:pt modelId="{4D3C86B1-1989-6648-975C-AA483F8A12BB}" type="pres">
      <dgm:prSet presAssocID="{F2C101E7-E8FF-4C6B-BCF2-89EF1795DA55}" presName="thinLine2b" presStyleLbl="callout" presStyleIdx="9" presStyleCnt="10"/>
      <dgm:spPr/>
    </dgm:pt>
    <dgm:pt modelId="{338FDE9E-825C-5041-8B58-9C79B212EA1D}" type="pres">
      <dgm:prSet presAssocID="{F2C101E7-E8FF-4C6B-BCF2-89EF1795DA55}" presName="vertSpace2b" presStyleCnt="0"/>
      <dgm:spPr/>
    </dgm:pt>
  </dgm:ptLst>
  <dgm:cxnLst>
    <dgm:cxn modelId="{18C6910C-E839-4635-80BE-D6DF343DB431}" srcId="{3209C16E-39EE-49C4-AC5E-21B3C150A53C}" destId="{E1F8B64F-C313-4C5A-8741-BAD2020B5886}" srcOrd="7" destOrd="0" parTransId="{0CE0E6B0-2703-447B-AE64-14829C38C3C3}" sibTransId="{CDF321AF-3CBA-416A-9C78-D6C469560EF5}"/>
    <dgm:cxn modelId="{33245916-DD3B-314F-91FE-3DB0E42FF5E8}" type="presOf" srcId="{BCFCBC75-3553-48FE-B7DB-348E00F953AE}" destId="{5EFDBBE4-39A8-0E4A-9B09-E742FA509C05}" srcOrd="0" destOrd="0" presId="urn:microsoft.com/office/officeart/2008/layout/LinedList"/>
    <dgm:cxn modelId="{4B783C24-C0B6-4C1E-AEC0-015117F9587C}" srcId="{3209C16E-39EE-49C4-AC5E-21B3C150A53C}" destId="{BCFCBC75-3553-48FE-B7DB-348E00F953AE}" srcOrd="3" destOrd="0" parTransId="{E55125D6-5356-477E-BB8D-F682C392B075}" sibTransId="{3C08294C-7D87-47EC-82D4-BD8039B9B387}"/>
    <dgm:cxn modelId="{BDB28C24-52E3-7D4B-874F-15EB32C898CA}" type="presOf" srcId="{102DEFC9-AF2C-4BBF-86DC-201B688959B5}" destId="{BD616179-1615-3E4A-AA25-99863AA76AD8}" srcOrd="0" destOrd="0" presId="urn:microsoft.com/office/officeart/2008/layout/LinedList"/>
    <dgm:cxn modelId="{5AC82F52-8D2B-6F4E-AF96-041A3C68E208}" type="presOf" srcId="{FEEBDCD2-B475-4BF4-B245-A0E2ABEF8FF3}" destId="{13F2194A-D30E-3B44-894D-73D72709981B}" srcOrd="0" destOrd="0" presId="urn:microsoft.com/office/officeart/2008/layout/LinedList"/>
    <dgm:cxn modelId="{172EA558-7C78-4502-A968-18C10A2FF8A3}" srcId="{3209C16E-39EE-49C4-AC5E-21B3C150A53C}" destId="{6C947BAF-7356-4492-8216-6E05EAA8478C}" srcOrd="8" destOrd="0" parTransId="{B2F0DCC3-59F7-41A0-9508-0E2FFB4D1784}" sibTransId="{622FB45A-DB1F-4E22-8CB4-1E8A5DAE0F10}"/>
    <dgm:cxn modelId="{5489935E-CD6D-4BBD-884C-25EAFE9712D1}" srcId="{FEEBDCD2-B475-4BF4-B245-A0E2ABEF8FF3}" destId="{3209C16E-39EE-49C4-AC5E-21B3C150A53C}" srcOrd="0" destOrd="0" parTransId="{8CC438E0-A2B3-48AB-B5DA-9059A3392CF3}" sibTransId="{BB0A5943-D14B-48A9-BDC4-9354394236D6}"/>
    <dgm:cxn modelId="{D78B0F73-468B-4CF2-8B3D-524C588ADBBD}" srcId="{3209C16E-39EE-49C4-AC5E-21B3C150A53C}" destId="{2C86790D-1EBC-4BD6-8A93-8CD7BBB31F33}" srcOrd="6" destOrd="0" parTransId="{514E1A72-AE13-4446-878B-DFEE1FFB744A}" sibTransId="{2801F123-C4E0-4738-8643-2DE6F04B0E3D}"/>
    <dgm:cxn modelId="{3AA3247A-304B-5945-B12E-DDDFFFF932AE}" type="presOf" srcId="{B119219A-3126-4A04-B06B-42DE526D81C3}" destId="{77C6BA99-DD9A-2D40-BCBF-B9CA26E578AC}" srcOrd="0" destOrd="0" presId="urn:microsoft.com/office/officeart/2008/layout/LinedList"/>
    <dgm:cxn modelId="{E4DA467A-63CD-4A85-9554-E9F63807D621}" srcId="{3209C16E-39EE-49C4-AC5E-21B3C150A53C}" destId="{49C14EFC-C24A-4FEC-9DBC-3C286596BE36}" srcOrd="2" destOrd="0" parTransId="{4880D7D3-F95E-4AAD-AD60-7BFC661C475B}" sibTransId="{CB5C8973-C83C-40BE-A6D2-6AE1A41E9C2F}"/>
    <dgm:cxn modelId="{1C2AD77C-5C2B-9B4D-8F18-539C9CEA918E}" type="presOf" srcId="{D7EA2BDD-3E4B-47C5-A90E-467DA93D2892}" destId="{45F3C60D-647D-8E46-9535-6BAC95879D63}" srcOrd="0" destOrd="0" presId="urn:microsoft.com/office/officeart/2008/layout/LinedList"/>
    <dgm:cxn modelId="{96CF4082-BB6A-D84B-B99A-B67EC2D97BF4}" type="presOf" srcId="{49C14EFC-C24A-4FEC-9DBC-3C286596BE36}" destId="{6EF883E2-9E5A-9344-8738-6272CFFAEF87}" srcOrd="0" destOrd="0" presId="urn:microsoft.com/office/officeart/2008/layout/LinedList"/>
    <dgm:cxn modelId="{AAAAF897-0231-47E8-A29D-3D92663E25A9}" srcId="{3209C16E-39EE-49C4-AC5E-21B3C150A53C}" destId="{B0A5C5CD-2B69-40FD-AFCD-84DA78C15385}" srcOrd="5" destOrd="0" parTransId="{830A5537-6FDD-4A3D-99BF-A896C778A53A}" sibTransId="{75AEC89D-6B2D-4DF6-8144-ADC4B8B146C9}"/>
    <dgm:cxn modelId="{9F9FE9A1-0A65-3344-9F66-BFB8D8B9958C}" type="presOf" srcId="{6C947BAF-7356-4492-8216-6E05EAA8478C}" destId="{297CC3B0-04B5-F54E-95FE-079132DD51B0}" srcOrd="0" destOrd="0" presId="urn:microsoft.com/office/officeart/2008/layout/LinedList"/>
    <dgm:cxn modelId="{768A9BAA-BEDA-0A4F-99A5-8B0B5F1142D6}" type="presOf" srcId="{F2C101E7-E8FF-4C6B-BCF2-89EF1795DA55}" destId="{9274A2CA-05A0-B640-95D6-BD5254ACD3F7}" srcOrd="0" destOrd="0" presId="urn:microsoft.com/office/officeart/2008/layout/LinedList"/>
    <dgm:cxn modelId="{0320ACAF-DADF-4388-9995-0A8E5E21EF88}" srcId="{3209C16E-39EE-49C4-AC5E-21B3C150A53C}" destId="{B119219A-3126-4A04-B06B-42DE526D81C3}" srcOrd="4" destOrd="0" parTransId="{E1644ECA-95B6-4C33-9CE5-C7EDE97B8E3B}" sibTransId="{2B356DEF-9AE9-427E-8ADD-CE7D59628CE9}"/>
    <dgm:cxn modelId="{428956B3-A59F-457D-9D30-C1FD208CA527}" srcId="{3209C16E-39EE-49C4-AC5E-21B3C150A53C}" destId="{D7EA2BDD-3E4B-47C5-A90E-467DA93D2892}" srcOrd="1" destOrd="0" parTransId="{5B233EFB-8CBE-4E75-B156-FE0D2D8FAFC5}" sibTransId="{D9E2E2EF-9FCB-43B3-9870-D9857E925118}"/>
    <dgm:cxn modelId="{77D452B4-EBC2-9646-AED1-34B65D65B168}" type="presOf" srcId="{E1F8B64F-C313-4C5A-8741-BAD2020B5886}" destId="{42C5AF00-A446-1546-890B-DDD1252F09FE}" srcOrd="0" destOrd="0" presId="urn:microsoft.com/office/officeart/2008/layout/LinedList"/>
    <dgm:cxn modelId="{0ECDD3BD-2215-7542-876D-DB5D834401E4}" type="presOf" srcId="{B0A5C5CD-2B69-40FD-AFCD-84DA78C15385}" destId="{45FC663B-9390-8040-B1C4-9696BD21EC70}" srcOrd="0" destOrd="0" presId="urn:microsoft.com/office/officeart/2008/layout/LinedList"/>
    <dgm:cxn modelId="{A090DDDC-6E01-4370-A1B8-3056C309DB2E}" srcId="{3209C16E-39EE-49C4-AC5E-21B3C150A53C}" destId="{F2C101E7-E8FF-4C6B-BCF2-89EF1795DA55}" srcOrd="9" destOrd="0" parTransId="{1252098B-5E73-4D9D-A1B0-FE6158047946}" sibTransId="{0313101E-C8B5-470C-83BE-2EF3513E1051}"/>
    <dgm:cxn modelId="{EC68B7E0-4734-B34A-94F2-34084461B62A}" type="presOf" srcId="{3209C16E-39EE-49C4-AC5E-21B3C150A53C}" destId="{5692F546-0CC5-C544-9FD9-0FEC7380C2B3}" srcOrd="0" destOrd="0" presId="urn:microsoft.com/office/officeart/2008/layout/LinedList"/>
    <dgm:cxn modelId="{4E93C5E1-97C2-4869-8C19-AEE7EDD506AC}" srcId="{3209C16E-39EE-49C4-AC5E-21B3C150A53C}" destId="{102DEFC9-AF2C-4BBF-86DC-201B688959B5}" srcOrd="0" destOrd="0" parTransId="{8DEE1F6E-BF2D-47F9-BA14-1F82AB394958}" sibTransId="{DA0A2973-C09E-488E-8E6E-300417C756FD}"/>
    <dgm:cxn modelId="{D2E152F6-36FF-284D-B0AC-CF183DB82D00}" type="presOf" srcId="{2C86790D-1EBC-4BD6-8A93-8CD7BBB31F33}" destId="{58273AF2-0351-E14E-936D-7918BC3433BC}" srcOrd="0" destOrd="0" presId="urn:microsoft.com/office/officeart/2008/layout/LinedList"/>
    <dgm:cxn modelId="{F4F84CC8-AD1D-D04F-9255-91734EED218A}" type="presParOf" srcId="{13F2194A-D30E-3B44-894D-73D72709981B}" destId="{B8573C4A-50E4-7742-84BC-FFA21D9597E2}" srcOrd="0" destOrd="0" presId="urn:microsoft.com/office/officeart/2008/layout/LinedList"/>
    <dgm:cxn modelId="{7CB5ED68-815A-784A-B6DD-0E1AB5DBFCAC}" type="presParOf" srcId="{13F2194A-D30E-3B44-894D-73D72709981B}" destId="{6AAB990E-D6AA-7848-A6E3-BC8C8786CAF3}" srcOrd="1" destOrd="0" presId="urn:microsoft.com/office/officeart/2008/layout/LinedList"/>
    <dgm:cxn modelId="{F0D3D27A-9108-D744-8BB5-9916B1951528}" type="presParOf" srcId="{6AAB990E-D6AA-7848-A6E3-BC8C8786CAF3}" destId="{5692F546-0CC5-C544-9FD9-0FEC7380C2B3}" srcOrd="0" destOrd="0" presId="urn:microsoft.com/office/officeart/2008/layout/LinedList"/>
    <dgm:cxn modelId="{11BFA1E4-649B-6A4F-8C36-5A69EED3946B}" type="presParOf" srcId="{6AAB990E-D6AA-7848-A6E3-BC8C8786CAF3}" destId="{6D1757EE-9BE1-244E-82B4-4E41F0866772}" srcOrd="1" destOrd="0" presId="urn:microsoft.com/office/officeart/2008/layout/LinedList"/>
    <dgm:cxn modelId="{D26792D9-C83B-D441-8B64-0EEA119797EB}" type="presParOf" srcId="{6D1757EE-9BE1-244E-82B4-4E41F0866772}" destId="{F39E9FB4-BF2E-5148-9324-58A323127568}" srcOrd="0" destOrd="0" presId="urn:microsoft.com/office/officeart/2008/layout/LinedList"/>
    <dgm:cxn modelId="{C994A7ED-010C-114F-A7E8-CD8B726DD062}" type="presParOf" srcId="{6D1757EE-9BE1-244E-82B4-4E41F0866772}" destId="{AF2282D8-95FE-6F4A-8491-84795399FC78}" srcOrd="1" destOrd="0" presId="urn:microsoft.com/office/officeart/2008/layout/LinedList"/>
    <dgm:cxn modelId="{63B3C67C-FAA5-AC4A-B297-3D19914DCA21}" type="presParOf" srcId="{AF2282D8-95FE-6F4A-8491-84795399FC78}" destId="{3F6B3B05-BD03-024D-9907-B16C5B2DCA99}" srcOrd="0" destOrd="0" presId="urn:microsoft.com/office/officeart/2008/layout/LinedList"/>
    <dgm:cxn modelId="{830E0182-1EB6-4541-8993-37BD92BE025B}" type="presParOf" srcId="{AF2282D8-95FE-6F4A-8491-84795399FC78}" destId="{BD616179-1615-3E4A-AA25-99863AA76AD8}" srcOrd="1" destOrd="0" presId="urn:microsoft.com/office/officeart/2008/layout/LinedList"/>
    <dgm:cxn modelId="{B56F006A-298D-844B-B020-C1DA6C78B3F4}" type="presParOf" srcId="{AF2282D8-95FE-6F4A-8491-84795399FC78}" destId="{A089FC1B-0C76-8744-A598-22664514DCF3}" srcOrd="2" destOrd="0" presId="urn:microsoft.com/office/officeart/2008/layout/LinedList"/>
    <dgm:cxn modelId="{3317C3B2-5EA5-7D47-92EB-D951464F83F7}" type="presParOf" srcId="{6D1757EE-9BE1-244E-82B4-4E41F0866772}" destId="{8E2043E8-1329-ED4E-B7D9-547814A4CA58}" srcOrd="2" destOrd="0" presId="urn:microsoft.com/office/officeart/2008/layout/LinedList"/>
    <dgm:cxn modelId="{B250A008-703A-A743-80C6-DE3A3E7FD077}" type="presParOf" srcId="{6D1757EE-9BE1-244E-82B4-4E41F0866772}" destId="{A26AE78C-B821-7948-8AF0-3F1DCBD67C72}" srcOrd="3" destOrd="0" presId="urn:microsoft.com/office/officeart/2008/layout/LinedList"/>
    <dgm:cxn modelId="{F31991E6-B42A-DD46-99AD-DB65EB8484CD}" type="presParOf" srcId="{6D1757EE-9BE1-244E-82B4-4E41F0866772}" destId="{E59D70C7-F7E2-404A-9B14-70F11E5385A1}" srcOrd="4" destOrd="0" presId="urn:microsoft.com/office/officeart/2008/layout/LinedList"/>
    <dgm:cxn modelId="{50D77E9E-6A7F-0940-B5A6-63E3AADDDC2E}" type="presParOf" srcId="{E59D70C7-F7E2-404A-9B14-70F11E5385A1}" destId="{9EA52E0A-D95B-0342-A6F6-F6A8D3AD9EC9}" srcOrd="0" destOrd="0" presId="urn:microsoft.com/office/officeart/2008/layout/LinedList"/>
    <dgm:cxn modelId="{71980DB1-8FFB-4D48-8FD4-CB70935B0337}" type="presParOf" srcId="{E59D70C7-F7E2-404A-9B14-70F11E5385A1}" destId="{45F3C60D-647D-8E46-9535-6BAC95879D63}" srcOrd="1" destOrd="0" presId="urn:microsoft.com/office/officeart/2008/layout/LinedList"/>
    <dgm:cxn modelId="{B6454043-81EC-1F4C-B27B-D3800F742E86}" type="presParOf" srcId="{E59D70C7-F7E2-404A-9B14-70F11E5385A1}" destId="{C4356659-AEC8-1946-BB62-CC39E86F7FAA}" srcOrd="2" destOrd="0" presId="urn:microsoft.com/office/officeart/2008/layout/LinedList"/>
    <dgm:cxn modelId="{D31E1757-8876-4F4A-B746-C277A839BD9E}" type="presParOf" srcId="{6D1757EE-9BE1-244E-82B4-4E41F0866772}" destId="{10BA5E76-C7F3-D046-8C25-F2C0923F90C3}" srcOrd="5" destOrd="0" presId="urn:microsoft.com/office/officeart/2008/layout/LinedList"/>
    <dgm:cxn modelId="{E162B4F8-4308-CF4E-8DE7-64AA25F56CFA}" type="presParOf" srcId="{6D1757EE-9BE1-244E-82B4-4E41F0866772}" destId="{2CF5409B-57AB-D64B-8174-B6AA62024F5B}" srcOrd="6" destOrd="0" presId="urn:microsoft.com/office/officeart/2008/layout/LinedList"/>
    <dgm:cxn modelId="{64FEF58C-CED2-9549-9042-7ECB0DD4B9F5}" type="presParOf" srcId="{6D1757EE-9BE1-244E-82B4-4E41F0866772}" destId="{4CA3D014-5162-6844-A838-4D26B8B0651D}" srcOrd="7" destOrd="0" presId="urn:microsoft.com/office/officeart/2008/layout/LinedList"/>
    <dgm:cxn modelId="{3D8DC5CB-AAAA-8047-A435-D3F3CCDD5C63}" type="presParOf" srcId="{4CA3D014-5162-6844-A838-4D26B8B0651D}" destId="{AB8DBFE6-33D8-B143-BEEB-A1B1B97042C3}" srcOrd="0" destOrd="0" presId="urn:microsoft.com/office/officeart/2008/layout/LinedList"/>
    <dgm:cxn modelId="{5A9DED21-FB01-F349-8D58-46885B0F16EA}" type="presParOf" srcId="{4CA3D014-5162-6844-A838-4D26B8B0651D}" destId="{6EF883E2-9E5A-9344-8738-6272CFFAEF87}" srcOrd="1" destOrd="0" presId="urn:microsoft.com/office/officeart/2008/layout/LinedList"/>
    <dgm:cxn modelId="{8056726D-2400-2C4F-B052-AF1AB4BA69E4}" type="presParOf" srcId="{4CA3D014-5162-6844-A838-4D26B8B0651D}" destId="{F88D46DE-2EEF-4F49-A827-D3CD558BF590}" srcOrd="2" destOrd="0" presId="urn:microsoft.com/office/officeart/2008/layout/LinedList"/>
    <dgm:cxn modelId="{80C34979-E7CD-A542-95FB-3221B3463F07}" type="presParOf" srcId="{6D1757EE-9BE1-244E-82B4-4E41F0866772}" destId="{D8F841ED-6849-DF48-9EA3-F78DB2C40FB9}" srcOrd="8" destOrd="0" presId="urn:microsoft.com/office/officeart/2008/layout/LinedList"/>
    <dgm:cxn modelId="{82D51DC1-B16F-DE4F-8DFA-2768CE46448B}" type="presParOf" srcId="{6D1757EE-9BE1-244E-82B4-4E41F0866772}" destId="{AF7C2C02-0C5F-AC4B-95A3-B206975C4EC2}" srcOrd="9" destOrd="0" presId="urn:microsoft.com/office/officeart/2008/layout/LinedList"/>
    <dgm:cxn modelId="{A9411458-18DC-544F-91F8-896EDB54ED67}" type="presParOf" srcId="{6D1757EE-9BE1-244E-82B4-4E41F0866772}" destId="{44B02601-C338-4549-81D1-7E140158377D}" srcOrd="10" destOrd="0" presId="urn:microsoft.com/office/officeart/2008/layout/LinedList"/>
    <dgm:cxn modelId="{00A417E5-1D2B-954D-8457-30ACA3F7BA3E}" type="presParOf" srcId="{44B02601-C338-4549-81D1-7E140158377D}" destId="{B661A6B8-136F-6446-AF25-328DD74C1DE0}" srcOrd="0" destOrd="0" presId="urn:microsoft.com/office/officeart/2008/layout/LinedList"/>
    <dgm:cxn modelId="{FB6F469A-78EE-B242-9827-C0C2EAE0EFD9}" type="presParOf" srcId="{44B02601-C338-4549-81D1-7E140158377D}" destId="{5EFDBBE4-39A8-0E4A-9B09-E742FA509C05}" srcOrd="1" destOrd="0" presId="urn:microsoft.com/office/officeart/2008/layout/LinedList"/>
    <dgm:cxn modelId="{8A9CB431-8A8E-6842-BD16-DB1B3C4E2DE2}" type="presParOf" srcId="{44B02601-C338-4549-81D1-7E140158377D}" destId="{C247ECF2-9706-A843-A98D-6D856F0E1A5D}" srcOrd="2" destOrd="0" presId="urn:microsoft.com/office/officeart/2008/layout/LinedList"/>
    <dgm:cxn modelId="{FF031BC7-7268-0542-82E2-167A917D8597}" type="presParOf" srcId="{6D1757EE-9BE1-244E-82B4-4E41F0866772}" destId="{9339EE43-7D65-6F44-A714-C951CD85FD92}" srcOrd="11" destOrd="0" presId="urn:microsoft.com/office/officeart/2008/layout/LinedList"/>
    <dgm:cxn modelId="{12161C6A-2DC2-4043-BAE4-D8B8C0896CBE}" type="presParOf" srcId="{6D1757EE-9BE1-244E-82B4-4E41F0866772}" destId="{C27041A1-2060-C144-A5C3-F0F323FCB56D}" srcOrd="12" destOrd="0" presId="urn:microsoft.com/office/officeart/2008/layout/LinedList"/>
    <dgm:cxn modelId="{C2141CA1-28E3-7044-BE1E-362C8020F4C6}" type="presParOf" srcId="{6D1757EE-9BE1-244E-82B4-4E41F0866772}" destId="{E30261B2-136F-F343-8130-1CC960F827CD}" srcOrd="13" destOrd="0" presId="urn:microsoft.com/office/officeart/2008/layout/LinedList"/>
    <dgm:cxn modelId="{6BE60B32-9053-754E-BB0E-D60692AF9060}" type="presParOf" srcId="{E30261B2-136F-F343-8130-1CC960F827CD}" destId="{72A9522D-EF35-4A4C-87E1-400CBAF6E41C}" srcOrd="0" destOrd="0" presId="urn:microsoft.com/office/officeart/2008/layout/LinedList"/>
    <dgm:cxn modelId="{A9F52AFB-3096-6C46-A8A5-F2F84BE3C4D8}" type="presParOf" srcId="{E30261B2-136F-F343-8130-1CC960F827CD}" destId="{77C6BA99-DD9A-2D40-BCBF-B9CA26E578AC}" srcOrd="1" destOrd="0" presId="urn:microsoft.com/office/officeart/2008/layout/LinedList"/>
    <dgm:cxn modelId="{E33BBB8F-36FB-9643-9FD2-D5D53A46DCAD}" type="presParOf" srcId="{E30261B2-136F-F343-8130-1CC960F827CD}" destId="{E50031BF-524E-1642-8DA1-320829B0FA09}" srcOrd="2" destOrd="0" presId="urn:microsoft.com/office/officeart/2008/layout/LinedList"/>
    <dgm:cxn modelId="{2AC6AB61-192B-494C-919C-6A6BF24246B7}" type="presParOf" srcId="{6D1757EE-9BE1-244E-82B4-4E41F0866772}" destId="{0654B715-E39D-6E49-9744-5793F667FA9C}" srcOrd="14" destOrd="0" presId="urn:microsoft.com/office/officeart/2008/layout/LinedList"/>
    <dgm:cxn modelId="{667E7711-24B5-804B-8C37-7A03D28D19C3}" type="presParOf" srcId="{6D1757EE-9BE1-244E-82B4-4E41F0866772}" destId="{9AFE7291-9940-3142-AC50-F57BFDF242CD}" srcOrd="15" destOrd="0" presId="urn:microsoft.com/office/officeart/2008/layout/LinedList"/>
    <dgm:cxn modelId="{35C77CEB-90B8-6D43-AA89-82EC44956169}" type="presParOf" srcId="{6D1757EE-9BE1-244E-82B4-4E41F0866772}" destId="{7ADC21D7-B91E-EF49-887D-62A9DE41A983}" srcOrd="16" destOrd="0" presId="urn:microsoft.com/office/officeart/2008/layout/LinedList"/>
    <dgm:cxn modelId="{9C26A006-7048-EC48-9EF0-781E69F3546B}" type="presParOf" srcId="{7ADC21D7-B91E-EF49-887D-62A9DE41A983}" destId="{C8023CEE-FA41-1247-B912-5E77A679A3CE}" srcOrd="0" destOrd="0" presId="urn:microsoft.com/office/officeart/2008/layout/LinedList"/>
    <dgm:cxn modelId="{FDFEA47D-49FE-0D4A-B0E6-E21B8D27FCFA}" type="presParOf" srcId="{7ADC21D7-B91E-EF49-887D-62A9DE41A983}" destId="{45FC663B-9390-8040-B1C4-9696BD21EC70}" srcOrd="1" destOrd="0" presId="urn:microsoft.com/office/officeart/2008/layout/LinedList"/>
    <dgm:cxn modelId="{919E3E8F-28C2-8C47-AB64-CA85D4B2A94B}" type="presParOf" srcId="{7ADC21D7-B91E-EF49-887D-62A9DE41A983}" destId="{ABD5DAFE-DB77-7848-87FC-3B0EA3A9E6FC}" srcOrd="2" destOrd="0" presId="urn:microsoft.com/office/officeart/2008/layout/LinedList"/>
    <dgm:cxn modelId="{7F2A3CCB-4DF9-1947-9F78-D3843C8E085E}" type="presParOf" srcId="{6D1757EE-9BE1-244E-82B4-4E41F0866772}" destId="{16F3D05B-3BC1-AD4A-8A43-87B0AB20BFB3}" srcOrd="17" destOrd="0" presId="urn:microsoft.com/office/officeart/2008/layout/LinedList"/>
    <dgm:cxn modelId="{CA6B56D6-7A4F-B54A-87FF-6A67D1353E29}" type="presParOf" srcId="{6D1757EE-9BE1-244E-82B4-4E41F0866772}" destId="{D988ED55-4A42-954F-8E16-A7580DA110FF}" srcOrd="18" destOrd="0" presId="urn:microsoft.com/office/officeart/2008/layout/LinedList"/>
    <dgm:cxn modelId="{C1FB84A4-88D7-3943-BE54-D2EA53D17F6D}" type="presParOf" srcId="{6D1757EE-9BE1-244E-82B4-4E41F0866772}" destId="{4D4D948F-774E-BF48-8E7B-32F86F799645}" srcOrd="19" destOrd="0" presId="urn:microsoft.com/office/officeart/2008/layout/LinedList"/>
    <dgm:cxn modelId="{C8F21437-735F-C446-932B-92CECB4E265E}" type="presParOf" srcId="{4D4D948F-774E-BF48-8E7B-32F86F799645}" destId="{6C4D5A52-B61D-FD4C-B6CD-FA5AE05FF5E2}" srcOrd="0" destOrd="0" presId="urn:microsoft.com/office/officeart/2008/layout/LinedList"/>
    <dgm:cxn modelId="{B5AF637C-B2AC-0A4B-B9DD-E6EA1F8E6B9A}" type="presParOf" srcId="{4D4D948F-774E-BF48-8E7B-32F86F799645}" destId="{58273AF2-0351-E14E-936D-7918BC3433BC}" srcOrd="1" destOrd="0" presId="urn:microsoft.com/office/officeart/2008/layout/LinedList"/>
    <dgm:cxn modelId="{B6D8C021-66CA-814F-B73F-5448855F75C3}" type="presParOf" srcId="{4D4D948F-774E-BF48-8E7B-32F86F799645}" destId="{A909598A-5B4D-494B-B753-11068D2DD5C2}" srcOrd="2" destOrd="0" presId="urn:microsoft.com/office/officeart/2008/layout/LinedList"/>
    <dgm:cxn modelId="{A4F94C3C-F414-C546-A644-7BD137A41132}" type="presParOf" srcId="{6D1757EE-9BE1-244E-82B4-4E41F0866772}" destId="{23CC2154-816B-2145-B5F6-90FFF725B011}" srcOrd="20" destOrd="0" presId="urn:microsoft.com/office/officeart/2008/layout/LinedList"/>
    <dgm:cxn modelId="{F35DA08D-52D7-4644-BBAA-F1EFF91A8A93}" type="presParOf" srcId="{6D1757EE-9BE1-244E-82B4-4E41F0866772}" destId="{9E3EAE66-2026-A64F-B5A8-4EB0D6406B5D}" srcOrd="21" destOrd="0" presId="urn:microsoft.com/office/officeart/2008/layout/LinedList"/>
    <dgm:cxn modelId="{A0ADE503-A36C-8740-8346-A64F4F5FEF5C}" type="presParOf" srcId="{6D1757EE-9BE1-244E-82B4-4E41F0866772}" destId="{D51E1671-F288-8A43-AB98-12CBB0BDFD06}" srcOrd="22" destOrd="0" presId="urn:microsoft.com/office/officeart/2008/layout/LinedList"/>
    <dgm:cxn modelId="{F1EF6CCD-1F39-3341-BFED-B5301C388339}" type="presParOf" srcId="{D51E1671-F288-8A43-AB98-12CBB0BDFD06}" destId="{7E0B8A2F-61DD-CC44-BEA6-7AF72B4C7D48}" srcOrd="0" destOrd="0" presId="urn:microsoft.com/office/officeart/2008/layout/LinedList"/>
    <dgm:cxn modelId="{F5FFAA7A-F52B-5A40-BA18-D5AB6E3B268B}" type="presParOf" srcId="{D51E1671-F288-8A43-AB98-12CBB0BDFD06}" destId="{42C5AF00-A446-1546-890B-DDD1252F09FE}" srcOrd="1" destOrd="0" presId="urn:microsoft.com/office/officeart/2008/layout/LinedList"/>
    <dgm:cxn modelId="{C6EC04B1-BE99-8B41-A12A-E710FA1112B1}" type="presParOf" srcId="{D51E1671-F288-8A43-AB98-12CBB0BDFD06}" destId="{7516D278-A7BB-8240-95CF-892DE0EB907D}" srcOrd="2" destOrd="0" presId="urn:microsoft.com/office/officeart/2008/layout/LinedList"/>
    <dgm:cxn modelId="{9F5463B6-D2D1-8743-B902-20209D3B094A}" type="presParOf" srcId="{6D1757EE-9BE1-244E-82B4-4E41F0866772}" destId="{04A6A770-17DD-B349-A1E4-02243F23B774}" srcOrd="23" destOrd="0" presId="urn:microsoft.com/office/officeart/2008/layout/LinedList"/>
    <dgm:cxn modelId="{4062B315-A51F-3D42-8B11-8CA802F957B5}" type="presParOf" srcId="{6D1757EE-9BE1-244E-82B4-4E41F0866772}" destId="{515EED3C-FC92-E940-A312-6153FDAF655A}" srcOrd="24" destOrd="0" presId="urn:microsoft.com/office/officeart/2008/layout/LinedList"/>
    <dgm:cxn modelId="{CBF4870C-07B9-864C-960D-A589A1F36464}" type="presParOf" srcId="{6D1757EE-9BE1-244E-82B4-4E41F0866772}" destId="{B427BD3F-C95A-524A-9154-035FDA622D4F}" srcOrd="25" destOrd="0" presId="urn:microsoft.com/office/officeart/2008/layout/LinedList"/>
    <dgm:cxn modelId="{5AED811D-BEFB-4440-839F-2E7425C3E55E}" type="presParOf" srcId="{B427BD3F-C95A-524A-9154-035FDA622D4F}" destId="{CDF90338-1835-FA4A-9FCA-0868324FE4DB}" srcOrd="0" destOrd="0" presId="urn:microsoft.com/office/officeart/2008/layout/LinedList"/>
    <dgm:cxn modelId="{195C7725-8788-8D4C-B480-EF359DC4F020}" type="presParOf" srcId="{B427BD3F-C95A-524A-9154-035FDA622D4F}" destId="{297CC3B0-04B5-F54E-95FE-079132DD51B0}" srcOrd="1" destOrd="0" presId="urn:microsoft.com/office/officeart/2008/layout/LinedList"/>
    <dgm:cxn modelId="{8C02D3C0-2F37-E145-B6A2-A0CB36EF50FE}" type="presParOf" srcId="{B427BD3F-C95A-524A-9154-035FDA622D4F}" destId="{CF1E6C48-0799-1147-AF8A-79163294E437}" srcOrd="2" destOrd="0" presId="urn:microsoft.com/office/officeart/2008/layout/LinedList"/>
    <dgm:cxn modelId="{D66E402C-F450-4E49-BE43-DA0281F58D2A}" type="presParOf" srcId="{6D1757EE-9BE1-244E-82B4-4E41F0866772}" destId="{219C172C-2A00-F34F-8DEC-A4143F898BC9}" srcOrd="26" destOrd="0" presId="urn:microsoft.com/office/officeart/2008/layout/LinedList"/>
    <dgm:cxn modelId="{6E5D9743-AF84-4F49-BFDA-3C99AB210F33}" type="presParOf" srcId="{6D1757EE-9BE1-244E-82B4-4E41F0866772}" destId="{149CBFBE-21B6-6947-B12E-D2262610975E}" srcOrd="27" destOrd="0" presId="urn:microsoft.com/office/officeart/2008/layout/LinedList"/>
    <dgm:cxn modelId="{C09BC032-2345-3340-A3EF-F8A27AF2AA32}" type="presParOf" srcId="{6D1757EE-9BE1-244E-82B4-4E41F0866772}" destId="{DA6713F7-1C41-A44A-A380-0049D91B6127}" srcOrd="28" destOrd="0" presId="urn:microsoft.com/office/officeart/2008/layout/LinedList"/>
    <dgm:cxn modelId="{E3A97ECC-1BC7-864C-8403-96D7E3A67228}" type="presParOf" srcId="{DA6713F7-1C41-A44A-A380-0049D91B6127}" destId="{F09F51F1-211D-424C-9096-B5996463F93A}" srcOrd="0" destOrd="0" presId="urn:microsoft.com/office/officeart/2008/layout/LinedList"/>
    <dgm:cxn modelId="{1834790B-69E7-A74F-9E5A-97D341587859}" type="presParOf" srcId="{DA6713F7-1C41-A44A-A380-0049D91B6127}" destId="{9274A2CA-05A0-B640-95D6-BD5254ACD3F7}" srcOrd="1" destOrd="0" presId="urn:microsoft.com/office/officeart/2008/layout/LinedList"/>
    <dgm:cxn modelId="{E88A4843-ED04-2843-88D2-E8A82DD7CEB4}" type="presParOf" srcId="{DA6713F7-1C41-A44A-A380-0049D91B6127}" destId="{EA4B3436-3C7A-8A45-9E4B-B3570DFA3D2F}" srcOrd="2" destOrd="0" presId="urn:microsoft.com/office/officeart/2008/layout/LinedList"/>
    <dgm:cxn modelId="{A25B596E-AEA1-A343-ADDF-A2B77E3DB532}" type="presParOf" srcId="{6D1757EE-9BE1-244E-82B4-4E41F0866772}" destId="{4D3C86B1-1989-6648-975C-AA483F8A12BB}" srcOrd="29" destOrd="0" presId="urn:microsoft.com/office/officeart/2008/layout/LinedList"/>
    <dgm:cxn modelId="{FAAE08EF-2C43-A048-9C12-48E44A3CDEF6}" type="presParOf" srcId="{6D1757EE-9BE1-244E-82B4-4E41F0866772}" destId="{338FDE9E-825C-5041-8B58-9C79B212EA1D}" srcOrd="3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2F9B3-7CB7-F140-9A7B-14AB80A21790}">
      <dsp:nvSpPr>
        <dsp:cNvPr id="0" name=""/>
        <dsp:cNvSpPr/>
      </dsp:nvSpPr>
      <dsp:spPr>
        <a:xfrm>
          <a:off x="3594" y="813467"/>
          <a:ext cx="1946002" cy="272440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Finding the best player out of large data set.</a:t>
          </a:r>
        </a:p>
      </dsp:txBody>
      <dsp:txXfrm>
        <a:off x="3594" y="1848740"/>
        <a:ext cx="1946002" cy="1634641"/>
      </dsp:txXfrm>
    </dsp:sp>
    <dsp:sp modelId="{18F1E04D-1D3E-5748-8B4A-22901C99304A}">
      <dsp:nvSpPr>
        <dsp:cNvPr id="0" name=""/>
        <dsp:cNvSpPr/>
      </dsp:nvSpPr>
      <dsp:spPr>
        <a:xfrm>
          <a:off x="567934" y="1085907"/>
          <a:ext cx="817320" cy="8173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87628" y="1205601"/>
        <a:ext cx="577932" cy="577932"/>
      </dsp:txXfrm>
    </dsp:sp>
    <dsp:sp modelId="{2687D4C7-5B42-4540-A585-80EB2B697190}">
      <dsp:nvSpPr>
        <dsp:cNvPr id="0" name=""/>
        <dsp:cNvSpPr/>
      </dsp:nvSpPr>
      <dsp:spPr>
        <a:xfrm>
          <a:off x="3594" y="3537798"/>
          <a:ext cx="1946002" cy="72"/>
        </a:xfrm>
        <a:prstGeom prst="rect">
          <a:avLst/>
        </a:prstGeom>
        <a:solidFill>
          <a:schemeClr val="accent2">
            <a:hueOff val="-161707"/>
            <a:satOff val="-9325"/>
            <a:lumOff val="959"/>
            <a:alphaOff val="0"/>
          </a:schemeClr>
        </a:solidFill>
        <a:ln w="12700" cap="flat" cmpd="sng" algn="ctr">
          <a:solidFill>
            <a:schemeClr val="accent2">
              <a:hueOff val="-161707"/>
              <a:satOff val="-9325"/>
              <a:lumOff val="9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D7185-DC6B-8444-8FDF-60291077B2E3}">
      <dsp:nvSpPr>
        <dsp:cNvPr id="0" name=""/>
        <dsp:cNvSpPr/>
      </dsp:nvSpPr>
      <dsp:spPr>
        <a:xfrm>
          <a:off x="2144196" y="813467"/>
          <a:ext cx="1946002" cy="2724403"/>
        </a:xfrm>
        <a:prstGeom prst="rect">
          <a:avLst/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Finding the best feature to rank the players.</a:t>
          </a:r>
        </a:p>
      </dsp:txBody>
      <dsp:txXfrm>
        <a:off x="2144196" y="1848740"/>
        <a:ext cx="1946002" cy="1634641"/>
      </dsp:txXfrm>
    </dsp:sp>
    <dsp:sp modelId="{D8805845-E88B-6B47-A91E-8C40184116D6}">
      <dsp:nvSpPr>
        <dsp:cNvPr id="0" name=""/>
        <dsp:cNvSpPr/>
      </dsp:nvSpPr>
      <dsp:spPr>
        <a:xfrm>
          <a:off x="2708537" y="1085907"/>
          <a:ext cx="817320" cy="817320"/>
        </a:xfrm>
        <a:prstGeom prst="ellipse">
          <a:avLst/>
        </a:prstGeom>
        <a:solidFill>
          <a:schemeClr val="accent2">
            <a:hueOff val="-323414"/>
            <a:satOff val="-18651"/>
            <a:lumOff val="1917"/>
            <a:alphaOff val="0"/>
          </a:schemeClr>
        </a:solidFill>
        <a:ln w="12700" cap="flat" cmpd="sng" algn="ctr">
          <a:solidFill>
            <a:schemeClr val="accent2">
              <a:hueOff val="-323414"/>
              <a:satOff val="-18651"/>
              <a:lumOff val="19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828231" y="1205601"/>
        <a:ext cx="577932" cy="577932"/>
      </dsp:txXfrm>
    </dsp:sp>
    <dsp:sp modelId="{3419A6EA-A709-604E-88AC-3E7CC580D7D7}">
      <dsp:nvSpPr>
        <dsp:cNvPr id="0" name=""/>
        <dsp:cNvSpPr/>
      </dsp:nvSpPr>
      <dsp:spPr>
        <a:xfrm>
          <a:off x="2144196" y="3537798"/>
          <a:ext cx="1946002" cy="72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20AD8-37CA-2A4D-BC28-7912383529AB}">
      <dsp:nvSpPr>
        <dsp:cNvPr id="0" name=""/>
        <dsp:cNvSpPr/>
      </dsp:nvSpPr>
      <dsp:spPr>
        <a:xfrm>
          <a:off x="4284798" y="813467"/>
          <a:ext cx="1946002" cy="2724403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Categorizing the data based on the player position.</a:t>
          </a:r>
        </a:p>
      </dsp:txBody>
      <dsp:txXfrm>
        <a:off x="4284798" y="1848740"/>
        <a:ext cx="1946002" cy="1634641"/>
      </dsp:txXfrm>
    </dsp:sp>
    <dsp:sp modelId="{CCE126EB-9AE7-3846-9779-2C29BE7C7C86}">
      <dsp:nvSpPr>
        <dsp:cNvPr id="0" name=""/>
        <dsp:cNvSpPr/>
      </dsp:nvSpPr>
      <dsp:spPr>
        <a:xfrm>
          <a:off x="4849139" y="1085907"/>
          <a:ext cx="817320" cy="817320"/>
        </a:xfrm>
        <a:prstGeom prst="ellipse">
          <a:avLst/>
        </a:prstGeom>
        <a:solidFill>
          <a:schemeClr val="accent2">
            <a:hueOff val="-646828"/>
            <a:satOff val="-37301"/>
            <a:lumOff val="3835"/>
            <a:alphaOff val="0"/>
          </a:schemeClr>
        </a:solidFill>
        <a:ln w="12700" cap="flat" cmpd="sng" algn="ctr">
          <a:solidFill>
            <a:schemeClr val="accent2">
              <a:hueOff val="-646828"/>
              <a:satOff val="-37301"/>
              <a:lumOff val="38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968833" y="1205601"/>
        <a:ext cx="577932" cy="577932"/>
      </dsp:txXfrm>
    </dsp:sp>
    <dsp:sp modelId="{A13CFB77-56CE-334C-B0AE-A95226AAE0B2}">
      <dsp:nvSpPr>
        <dsp:cNvPr id="0" name=""/>
        <dsp:cNvSpPr/>
      </dsp:nvSpPr>
      <dsp:spPr>
        <a:xfrm>
          <a:off x="4284798" y="3537798"/>
          <a:ext cx="1946002" cy="72"/>
        </a:xfrm>
        <a:prstGeom prst="rect">
          <a:avLst/>
        </a:prstGeom>
        <a:solidFill>
          <a:schemeClr val="accent2">
            <a:hueOff val="-808535"/>
            <a:satOff val="-46627"/>
            <a:lumOff val="4793"/>
            <a:alphaOff val="0"/>
          </a:schemeClr>
        </a:solidFill>
        <a:ln w="12700" cap="flat" cmpd="sng" algn="ctr">
          <a:solidFill>
            <a:schemeClr val="accent2">
              <a:hueOff val="-808535"/>
              <a:satOff val="-46627"/>
              <a:lumOff val="47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EA85E-05DD-904D-8306-61FC44C07E34}">
      <dsp:nvSpPr>
        <dsp:cNvPr id="0" name=""/>
        <dsp:cNvSpPr/>
      </dsp:nvSpPr>
      <dsp:spPr>
        <a:xfrm>
          <a:off x="6425401" y="813467"/>
          <a:ext cx="1946002" cy="2724403"/>
        </a:xfrm>
        <a:prstGeom prst="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Finding the best model to populate good results.</a:t>
          </a:r>
        </a:p>
      </dsp:txBody>
      <dsp:txXfrm>
        <a:off x="6425401" y="1848740"/>
        <a:ext cx="1946002" cy="1634641"/>
      </dsp:txXfrm>
    </dsp:sp>
    <dsp:sp modelId="{5BCD8256-AA34-F242-835A-88B198FE23AE}">
      <dsp:nvSpPr>
        <dsp:cNvPr id="0" name=""/>
        <dsp:cNvSpPr/>
      </dsp:nvSpPr>
      <dsp:spPr>
        <a:xfrm>
          <a:off x="6989741" y="1085907"/>
          <a:ext cx="817320" cy="817320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7109435" y="1205601"/>
        <a:ext cx="577932" cy="577932"/>
      </dsp:txXfrm>
    </dsp:sp>
    <dsp:sp modelId="{64776EA2-EA2A-6D4D-8467-8580D55D7D8A}">
      <dsp:nvSpPr>
        <dsp:cNvPr id="0" name=""/>
        <dsp:cNvSpPr/>
      </dsp:nvSpPr>
      <dsp:spPr>
        <a:xfrm>
          <a:off x="6425401" y="3537798"/>
          <a:ext cx="1946002" cy="72"/>
        </a:xfrm>
        <a:prstGeom prst="rect">
          <a:avLst/>
        </a:prstGeom>
        <a:solidFill>
          <a:schemeClr val="accent2">
            <a:hueOff val="-1131949"/>
            <a:satOff val="-65277"/>
            <a:lumOff val="6711"/>
            <a:alphaOff val="0"/>
          </a:schemeClr>
        </a:solidFill>
        <a:ln w="12700" cap="flat" cmpd="sng" algn="ctr">
          <a:solidFill>
            <a:schemeClr val="accent2">
              <a:hueOff val="-1131949"/>
              <a:satOff val="-65277"/>
              <a:lumOff val="67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801D3-80A9-0C4E-B267-54E00E958987}">
      <dsp:nvSpPr>
        <dsp:cNvPr id="0" name=""/>
        <dsp:cNvSpPr/>
      </dsp:nvSpPr>
      <dsp:spPr>
        <a:xfrm>
          <a:off x="8566003" y="813467"/>
          <a:ext cx="1946002" cy="2724403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Evaluating the model to set the benchmark.</a:t>
          </a:r>
        </a:p>
      </dsp:txBody>
      <dsp:txXfrm>
        <a:off x="8566003" y="1848740"/>
        <a:ext cx="1946002" cy="1634641"/>
      </dsp:txXfrm>
    </dsp:sp>
    <dsp:sp modelId="{F562F118-76DC-F04E-8099-C0017F111441}">
      <dsp:nvSpPr>
        <dsp:cNvPr id="0" name=""/>
        <dsp:cNvSpPr/>
      </dsp:nvSpPr>
      <dsp:spPr>
        <a:xfrm>
          <a:off x="9130344" y="1085907"/>
          <a:ext cx="817320" cy="817320"/>
        </a:xfrm>
        <a:prstGeom prst="ellipse">
          <a:avLst/>
        </a:prstGeom>
        <a:solidFill>
          <a:schemeClr val="accent2">
            <a:hueOff val="-1293656"/>
            <a:satOff val="-74603"/>
            <a:lumOff val="7669"/>
            <a:alphaOff val="0"/>
          </a:schemeClr>
        </a:solidFill>
        <a:ln w="12700" cap="flat" cmpd="sng" algn="ctr">
          <a:solidFill>
            <a:schemeClr val="accent2">
              <a:hueOff val="-1293656"/>
              <a:satOff val="-74603"/>
              <a:lumOff val="76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9250038" y="1205601"/>
        <a:ext cx="577932" cy="577932"/>
      </dsp:txXfrm>
    </dsp:sp>
    <dsp:sp modelId="{3B9B929C-E3EC-A64E-9577-9525BAFF1844}">
      <dsp:nvSpPr>
        <dsp:cNvPr id="0" name=""/>
        <dsp:cNvSpPr/>
      </dsp:nvSpPr>
      <dsp:spPr>
        <a:xfrm>
          <a:off x="8566003" y="3537798"/>
          <a:ext cx="1946002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73C4A-50E4-7742-84BC-FFA21D9597E2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2F546-0CC5-C544-9FD9-0FEC7380C2B3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GoalKeeper</a:t>
          </a:r>
          <a:r>
            <a:rPr lang="en-US" sz="2900" kern="1200" dirty="0"/>
            <a:t>:</a:t>
          </a:r>
        </a:p>
      </dsp:txBody>
      <dsp:txXfrm>
        <a:off x="0" y="0"/>
        <a:ext cx="2103120" cy="4351338"/>
      </dsp:txXfrm>
    </dsp:sp>
    <dsp:sp modelId="{BD616179-1615-3E4A-AA25-99863AA76AD8}">
      <dsp:nvSpPr>
        <dsp:cNvPr id="0" name=""/>
        <dsp:cNvSpPr/>
      </dsp:nvSpPr>
      <dsp:spPr>
        <a:xfrm>
          <a:off x="2260854" y="2060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M. </a:t>
          </a:r>
          <a:r>
            <a:rPr lang="en-IN" sz="19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Neuer</a:t>
          </a: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, </a:t>
          </a:r>
          <a:endParaRPr lang="en-US" sz="1900" kern="1200" dirty="0"/>
        </a:p>
      </dsp:txBody>
      <dsp:txXfrm>
        <a:off x="2260854" y="20609"/>
        <a:ext cx="8254746" cy="412187"/>
      </dsp:txXfrm>
    </dsp:sp>
    <dsp:sp modelId="{8E2043E8-1329-ED4E-B7D9-547814A4CA58}">
      <dsp:nvSpPr>
        <dsp:cNvPr id="0" name=""/>
        <dsp:cNvSpPr/>
      </dsp:nvSpPr>
      <dsp:spPr>
        <a:xfrm>
          <a:off x="2103120" y="43279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3C60D-647D-8E46-9535-6BAC95879D63}">
      <dsp:nvSpPr>
        <dsp:cNvPr id="0" name=""/>
        <dsp:cNvSpPr/>
      </dsp:nvSpPr>
      <dsp:spPr>
        <a:xfrm>
          <a:off x="2260854" y="453406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Ederson</a:t>
          </a: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, </a:t>
          </a:r>
          <a:endParaRPr lang="en-US" sz="1900" kern="1200" dirty="0"/>
        </a:p>
      </dsp:txBody>
      <dsp:txXfrm>
        <a:off x="2260854" y="453406"/>
        <a:ext cx="8254746" cy="412187"/>
      </dsp:txXfrm>
    </dsp:sp>
    <dsp:sp modelId="{10BA5E76-C7F3-D046-8C25-F2C0923F90C3}">
      <dsp:nvSpPr>
        <dsp:cNvPr id="0" name=""/>
        <dsp:cNvSpPr/>
      </dsp:nvSpPr>
      <dsp:spPr>
        <a:xfrm>
          <a:off x="2103120" y="8655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883E2-9E5A-9344-8738-6272CFFAEF87}">
      <dsp:nvSpPr>
        <dsp:cNvPr id="0" name=""/>
        <dsp:cNvSpPr/>
      </dsp:nvSpPr>
      <dsp:spPr>
        <a:xfrm>
          <a:off x="2260854" y="88620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M. </a:t>
          </a:r>
          <a:r>
            <a:rPr lang="en-IN" sz="19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ter</a:t>
          </a: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 </a:t>
          </a:r>
          <a:r>
            <a:rPr lang="en-IN" sz="19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Stegen</a:t>
          </a: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, </a:t>
          </a:r>
          <a:endParaRPr lang="en-US" sz="1900" kern="1200" dirty="0"/>
        </a:p>
      </dsp:txBody>
      <dsp:txXfrm>
        <a:off x="2260854" y="886202"/>
        <a:ext cx="8254746" cy="412187"/>
      </dsp:txXfrm>
    </dsp:sp>
    <dsp:sp modelId="{D8F841ED-6849-DF48-9EA3-F78DB2C40FB9}">
      <dsp:nvSpPr>
        <dsp:cNvPr id="0" name=""/>
        <dsp:cNvSpPr/>
      </dsp:nvSpPr>
      <dsp:spPr>
        <a:xfrm>
          <a:off x="2103120" y="129838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DBBE4-39A8-0E4A-9B09-E742FA509C05}">
      <dsp:nvSpPr>
        <dsp:cNvPr id="0" name=""/>
        <dsp:cNvSpPr/>
      </dsp:nvSpPr>
      <dsp:spPr>
        <a:xfrm>
          <a:off x="2260854" y="131899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J. </a:t>
          </a:r>
          <a:r>
            <a:rPr lang="en-IN" sz="19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Oblak</a:t>
          </a:r>
          <a:endParaRPr lang="en-US" sz="1900" kern="1200" dirty="0"/>
        </a:p>
      </dsp:txBody>
      <dsp:txXfrm>
        <a:off x="2260854" y="1318999"/>
        <a:ext cx="8254746" cy="412187"/>
      </dsp:txXfrm>
    </dsp:sp>
    <dsp:sp modelId="{9339EE43-7D65-6F44-A714-C951CD85FD92}">
      <dsp:nvSpPr>
        <dsp:cNvPr id="0" name=""/>
        <dsp:cNvSpPr/>
      </dsp:nvSpPr>
      <dsp:spPr>
        <a:xfrm>
          <a:off x="2103120" y="173118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6BA99-DD9A-2D40-BCBF-B9CA26E578AC}">
      <dsp:nvSpPr>
        <dsp:cNvPr id="0" name=""/>
        <dsp:cNvSpPr/>
      </dsp:nvSpPr>
      <dsp:spPr>
        <a:xfrm>
          <a:off x="2260854" y="1751795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Alisson, </a:t>
          </a:r>
          <a:endParaRPr lang="en-US" sz="1900" kern="1200" dirty="0"/>
        </a:p>
      </dsp:txBody>
      <dsp:txXfrm>
        <a:off x="2260854" y="1751795"/>
        <a:ext cx="8254746" cy="412187"/>
      </dsp:txXfrm>
    </dsp:sp>
    <dsp:sp modelId="{0654B715-E39D-6E49-9744-5793F667FA9C}">
      <dsp:nvSpPr>
        <dsp:cNvPr id="0" name=""/>
        <dsp:cNvSpPr/>
      </dsp:nvSpPr>
      <dsp:spPr>
        <a:xfrm>
          <a:off x="2103120" y="21639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C663B-9390-8040-B1C4-9696BD21EC70}">
      <dsp:nvSpPr>
        <dsp:cNvPr id="0" name=""/>
        <dsp:cNvSpPr/>
      </dsp:nvSpPr>
      <dsp:spPr>
        <a:xfrm>
          <a:off x="2260854" y="218459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G. Donnarumma</a:t>
          </a:r>
          <a:r>
            <a:rPr lang="en-IN" sz="1900" b="1" kern="1200" dirty="0"/>
            <a:t>, </a:t>
          </a:r>
          <a:endParaRPr lang="en-US" sz="1900" kern="1200" dirty="0"/>
        </a:p>
      </dsp:txBody>
      <dsp:txXfrm>
        <a:off x="2260854" y="2184592"/>
        <a:ext cx="8254746" cy="412187"/>
      </dsp:txXfrm>
    </dsp:sp>
    <dsp:sp modelId="{16F3D05B-3BC1-AD4A-8A43-87B0AB20BFB3}">
      <dsp:nvSpPr>
        <dsp:cNvPr id="0" name=""/>
        <dsp:cNvSpPr/>
      </dsp:nvSpPr>
      <dsp:spPr>
        <a:xfrm>
          <a:off x="2103120" y="259677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73AF2-0351-E14E-936D-7918BC3433BC}">
      <dsp:nvSpPr>
        <dsp:cNvPr id="0" name=""/>
        <dsp:cNvSpPr/>
      </dsp:nvSpPr>
      <dsp:spPr>
        <a:xfrm>
          <a:off x="2260854" y="261738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M. </a:t>
          </a:r>
          <a:r>
            <a:rPr lang="en-IN" sz="19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Maignan</a:t>
          </a: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, </a:t>
          </a:r>
          <a:endParaRPr lang="en-US" sz="1900" kern="1200" dirty="0"/>
        </a:p>
      </dsp:txBody>
      <dsp:txXfrm>
        <a:off x="2260854" y="2617389"/>
        <a:ext cx="8254746" cy="412187"/>
      </dsp:txXfrm>
    </dsp:sp>
    <dsp:sp modelId="{23CC2154-816B-2145-B5F6-90FFF725B011}">
      <dsp:nvSpPr>
        <dsp:cNvPr id="0" name=""/>
        <dsp:cNvSpPr/>
      </dsp:nvSpPr>
      <dsp:spPr>
        <a:xfrm>
          <a:off x="2103120" y="302957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5AF00-A446-1546-890B-DDD1252F09FE}">
      <dsp:nvSpPr>
        <dsp:cNvPr id="0" name=""/>
        <dsp:cNvSpPr/>
      </dsp:nvSpPr>
      <dsp:spPr>
        <a:xfrm>
          <a:off x="2260854" y="3050185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T. Courtois, </a:t>
          </a:r>
          <a:endParaRPr lang="en-US" sz="1900" kern="1200" dirty="0"/>
        </a:p>
      </dsp:txBody>
      <dsp:txXfrm>
        <a:off x="2260854" y="3050185"/>
        <a:ext cx="8254746" cy="412187"/>
      </dsp:txXfrm>
    </dsp:sp>
    <dsp:sp modelId="{04A6A770-17DD-B349-A1E4-02243F23B774}">
      <dsp:nvSpPr>
        <dsp:cNvPr id="0" name=""/>
        <dsp:cNvSpPr/>
      </dsp:nvSpPr>
      <dsp:spPr>
        <a:xfrm>
          <a:off x="2103120" y="346237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CC3B0-04B5-F54E-95FE-079132DD51B0}">
      <dsp:nvSpPr>
        <dsp:cNvPr id="0" name=""/>
        <dsp:cNvSpPr/>
      </dsp:nvSpPr>
      <dsp:spPr>
        <a:xfrm>
          <a:off x="2260854" y="348298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K. </a:t>
          </a:r>
          <a:r>
            <a:rPr lang="en-IN" sz="1900" b="1" kern="1200" dirty="0" err="1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Casteels</a:t>
          </a: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 </a:t>
          </a:r>
          <a:endParaRPr lang="en-US" sz="1900" kern="1200" dirty="0"/>
        </a:p>
      </dsp:txBody>
      <dsp:txXfrm>
        <a:off x="2260854" y="3482982"/>
        <a:ext cx="8254746" cy="412187"/>
      </dsp:txXfrm>
    </dsp:sp>
    <dsp:sp modelId="{219C172C-2A00-F34F-8DEC-A4143F898BC9}">
      <dsp:nvSpPr>
        <dsp:cNvPr id="0" name=""/>
        <dsp:cNvSpPr/>
      </dsp:nvSpPr>
      <dsp:spPr>
        <a:xfrm>
          <a:off x="2103120" y="389516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4A2CA-05A0-B640-95D6-BD5254ACD3F7}">
      <dsp:nvSpPr>
        <dsp:cNvPr id="0" name=""/>
        <dsp:cNvSpPr/>
      </dsp:nvSpPr>
      <dsp:spPr>
        <a:xfrm>
          <a:off x="2260854" y="391577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Y. Sommer</a:t>
          </a:r>
          <a:r>
            <a:rPr lang="en-IN" sz="1900" kern="1200" dirty="0">
              <a:effectLst/>
            </a:rPr>
            <a:t> </a:t>
          </a:r>
          <a:endParaRPr lang="en-US" sz="1900" kern="1200" dirty="0"/>
        </a:p>
      </dsp:txBody>
      <dsp:txXfrm>
        <a:off x="2260854" y="3915779"/>
        <a:ext cx="8254746" cy="412187"/>
      </dsp:txXfrm>
    </dsp:sp>
    <dsp:sp modelId="{4D3C86B1-1989-6648-975C-AA483F8A12BB}">
      <dsp:nvSpPr>
        <dsp:cNvPr id="0" name=""/>
        <dsp:cNvSpPr/>
      </dsp:nvSpPr>
      <dsp:spPr>
        <a:xfrm>
          <a:off x="2103120" y="43279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D1951-D58A-4C14-99D2-0A0CEC4C89D8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04210-E50D-4BA6-B5B1-47B2F983DB19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 quality might affect. Good quality with more data can give better results.</a:t>
          </a:r>
        </a:p>
      </dsp:txBody>
      <dsp:txXfrm>
        <a:off x="417971" y="2644140"/>
        <a:ext cx="2889450" cy="720000"/>
      </dsp:txXfrm>
    </dsp:sp>
    <dsp:sp modelId="{91711EEC-A67F-421F-A59A-6486B3D130FA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098F1-D94C-4D7D-9F54-115DC2ECEAB0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Resources limitations</a:t>
          </a:r>
        </a:p>
      </dsp:txBody>
      <dsp:txXfrm>
        <a:off x="3813075" y="2644140"/>
        <a:ext cx="2889450" cy="720000"/>
      </dsp:txXfrm>
    </dsp:sp>
    <dsp:sp modelId="{7C787AEE-81C2-49DB-9B33-745FE1331A63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B0C59-BC7F-4F14-88FB-9B26FB5DFBC5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Features in data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E691C-144F-7145-B97E-A0C9F5679B95}">
      <dsp:nvSpPr>
        <dsp:cNvPr id="0" name=""/>
        <dsp:cNvSpPr/>
      </dsp:nvSpPr>
      <dsp:spPr>
        <a:xfrm>
          <a:off x="0" y="0"/>
          <a:ext cx="5049520" cy="88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has been extracted from the single source (Kaggle)</a:t>
          </a:r>
          <a:endParaRPr lang="en-GB" sz="2300" kern="1200" dirty="0"/>
        </a:p>
      </dsp:txBody>
      <dsp:txXfrm>
        <a:off x="25903" y="25903"/>
        <a:ext cx="4020458" cy="832588"/>
      </dsp:txXfrm>
    </dsp:sp>
    <dsp:sp modelId="{46145F5E-B4AE-5C49-A669-3484ED94CF44}">
      <dsp:nvSpPr>
        <dsp:cNvPr id="0" name=""/>
        <dsp:cNvSpPr/>
      </dsp:nvSpPr>
      <dsp:spPr>
        <a:xfrm>
          <a:off x="422897" y="1045193"/>
          <a:ext cx="5049520" cy="88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It was a large dataset contains the data from past years.</a:t>
          </a:r>
          <a:endParaRPr lang="en-GB" sz="2300" kern="1200" dirty="0"/>
        </a:p>
      </dsp:txBody>
      <dsp:txXfrm>
        <a:off x="448800" y="1071096"/>
        <a:ext cx="3999960" cy="832588"/>
      </dsp:txXfrm>
    </dsp:sp>
    <dsp:sp modelId="{94AF51F2-3FD8-FE49-A491-BEE868AA87A8}">
      <dsp:nvSpPr>
        <dsp:cNvPr id="0" name=""/>
        <dsp:cNvSpPr/>
      </dsp:nvSpPr>
      <dsp:spPr>
        <a:xfrm>
          <a:off x="839482" y="2090387"/>
          <a:ext cx="5049520" cy="88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Sample dataset has been extracted from the whole data.</a:t>
          </a:r>
          <a:endParaRPr lang="en-GB" sz="2300" kern="1200" dirty="0"/>
        </a:p>
      </dsp:txBody>
      <dsp:txXfrm>
        <a:off x="865385" y="2116290"/>
        <a:ext cx="4006272" cy="832588"/>
      </dsp:txXfrm>
    </dsp:sp>
    <dsp:sp modelId="{8F7D8881-19C7-5B4D-8290-31166F6A8DCE}">
      <dsp:nvSpPr>
        <dsp:cNvPr id="0" name=""/>
        <dsp:cNvSpPr/>
      </dsp:nvSpPr>
      <dsp:spPr>
        <a:xfrm>
          <a:off x="1262379" y="3135580"/>
          <a:ext cx="5049520" cy="88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Analyzing the data for the year 2022.</a:t>
          </a:r>
          <a:endParaRPr lang="en-GB" sz="2300" kern="1200" dirty="0"/>
        </a:p>
      </dsp:txBody>
      <dsp:txXfrm>
        <a:off x="1288282" y="3161483"/>
        <a:ext cx="3999960" cy="832588"/>
      </dsp:txXfrm>
    </dsp:sp>
    <dsp:sp modelId="{52686A29-1CFB-B54B-8EAC-76653E720290}">
      <dsp:nvSpPr>
        <dsp:cNvPr id="0" name=""/>
        <dsp:cNvSpPr/>
      </dsp:nvSpPr>
      <dsp:spPr>
        <a:xfrm>
          <a:off x="4474663" y="677365"/>
          <a:ext cx="574856" cy="5748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4604006" y="677365"/>
        <a:ext cx="316170" cy="432579"/>
      </dsp:txXfrm>
    </dsp:sp>
    <dsp:sp modelId="{06BF8649-7DA8-0C42-921C-E3A0C19CACE9}">
      <dsp:nvSpPr>
        <dsp:cNvPr id="0" name=""/>
        <dsp:cNvSpPr/>
      </dsp:nvSpPr>
      <dsp:spPr>
        <a:xfrm>
          <a:off x="4897560" y="1722559"/>
          <a:ext cx="574856" cy="5748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5026903" y="1722559"/>
        <a:ext cx="316170" cy="432579"/>
      </dsp:txXfrm>
    </dsp:sp>
    <dsp:sp modelId="{1A898950-34C7-334F-AE89-5904F64E25BA}">
      <dsp:nvSpPr>
        <dsp:cNvPr id="0" name=""/>
        <dsp:cNvSpPr/>
      </dsp:nvSpPr>
      <dsp:spPr>
        <a:xfrm>
          <a:off x="5314146" y="2767752"/>
          <a:ext cx="574856" cy="5748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5443489" y="2767752"/>
        <a:ext cx="316170" cy="4325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52BD6-8E0B-5243-89C6-2E1076B1EBF7}">
      <dsp:nvSpPr>
        <dsp:cNvPr id="0" name=""/>
        <dsp:cNvSpPr/>
      </dsp:nvSpPr>
      <dsp:spPr>
        <a:xfrm>
          <a:off x="0" y="530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8C32B-4304-D34C-8ADE-5720B6A9C9EE}">
      <dsp:nvSpPr>
        <dsp:cNvPr id="0" name=""/>
        <dsp:cNvSpPr/>
      </dsp:nvSpPr>
      <dsp:spPr>
        <a:xfrm>
          <a:off x="0" y="530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Defense Position: </a:t>
          </a:r>
          <a:endParaRPr lang="en-US" sz="1300" kern="1200"/>
        </a:p>
      </dsp:txBody>
      <dsp:txXfrm>
        <a:off x="0" y="530"/>
        <a:ext cx="10414000" cy="289700"/>
      </dsp:txXfrm>
    </dsp:sp>
    <dsp:sp modelId="{D96E1101-97D8-3849-8BFC-060133198E54}">
      <dsp:nvSpPr>
        <dsp:cNvPr id="0" name=""/>
        <dsp:cNvSpPr/>
      </dsp:nvSpPr>
      <dsp:spPr>
        <a:xfrm>
          <a:off x="0" y="290231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4857B-36B5-5F49-BE0B-13AA15D952C3}">
      <dsp:nvSpPr>
        <dsp:cNvPr id="0" name=""/>
        <dsp:cNvSpPr/>
      </dsp:nvSpPr>
      <dsp:spPr>
        <a:xfrm>
          <a:off x="0" y="290231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movement_reactions </a:t>
          </a:r>
        </a:p>
      </dsp:txBody>
      <dsp:txXfrm>
        <a:off x="0" y="290231"/>
        <a:ext cx="10414000" cy="289700"/>
      </dsp:txXfrm>
    </dsp:sp>
    <dsp:sp modelId="{08367163-DCD9-4542-AD7C-92D98B7EED67}">
      <dsp:nvSpPr>
        <dsp:cNvPr id="0" name=""/>
        <dsp:cNvSpPr/>
      </dsp:nvSpPr>
      <dsp:spPr>
        <a:xfrm>
          <a:off x="0" y="579932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AED42-6D73-C847-87C7-8347C091B643}">
      <dsp:nvSpPr>
        <dsp:cNvPr id="0" name=""/>
        <dsp:cNvSpPr/>
      </dsp:nvSpPr>
      <dsp:spPr>
        <a:xfrm>
          <a:off x="0" y="579932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defending </a:t>
          </a:r>
        </a:p>
      </dsp:txBody>
      <dsp:txXfrm>
        <a:off x="0" y="579932"/>
        <a:ext cx="10414000" cy="289700"/>
      </dsp:txXfrm>
    </dsp:sp>
    <dsp:sp modelId="{4BF44330-B375-0847-AB1E-9A725FB5342D}">
      <dsp:nvSpPr>
        <dsp:cNvPr id="0" name=""/>
        <dsp:cNvSpPr/>
      </dsp:nvSpPr>
      <dsp:spPr>
        <a:xfrm>
          <a:off x="0" y="869633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350A4-7E04-6A4E-ABEC-11B77E8C48B8}">
      <dsp:nvSpPr>
        <dsp:cNvPr id="0" name=""/>
        <dsp:cNvSpPr/>
      </dsp:nvSpPr>
      <dsp:spPr>
        <a:xfrm>
          <a:off x="0" y="869633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defending_standing_tackle </a:t>
          </a:r>
        </a:p>
      </dsp:txBody>
      <dsp:txXfrm>
        <a:off x="0" y="869633"/>
        <a:ext cx="10414000" cy="289700"/>
      </dsp:txXfrm>
    </dsp:sp>
    <dsp:sp modelId="{4930583F-C362-A74C-A5C3-EA227BCAFD7C}">
      <dsp:nvSpPr>
        <dsp:cNvPr id="0" name=""/>
        <dsp:cNvSpPr/>
      </dsp:nvSpPr>
      <dsp:spPr>
        <a:xfrm>
          <a:off x="0" y="1159334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F2F2-C5AB-8E4B-B086-AABA38D3FE82}">
      <dsp:nvSpPr>
        <dsp:cNvPr id="0" name=""/>
        <dsp:cNvSpPr/>
      </dsp:nvSpPr>
      <dsp:spPr>
        <a:xfrm>
          <a:off x="0" y="1159334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mentality_interceptions </a:t>
          </a:r>
        </a:p>
      </dsp:txBody>
      <dsp:txXfrm>
        <a:off x="0" y="1159334"/>
        <a:ext cx="10414000" cy="289700"/>
      </dsp:txXfrm>
    </dsp:sp>
    <dsp:sp modelId="{F9CEF61A-964A-194F-93C3-7A0B0E25AE02}">
      <dsp:nvSpPr>
        <dsp:cNvPr id="0" name=""/>
        <dsp:cNvSpPr/>
      </dsp:nvSpPr>
      <dsp:spPr>
        <a:xfrm>
          <a:off x="0" y="1449035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1C432-2D89-E248-826B-97948170DC29}">
      <dsp:nvSpPr>
        <dsp:cNvPr id="0" name=""/>
        <dsp:cNvSpPr/>
      </dsp:nvSpPr>
      <dsp:spPr>
        <a:xfrm>
          <a:off x="0" y="1449035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defending_sliding_tackle </a:t>
          </a:r>
        </a:p>
      </dsp:txBody>
      <dsp:txXfrm>
        <a:off x="0" y="1449035"/>
        <a:ext cx="10414000" cy="289700"/>
      </dsp:txXfrm>
    </dsp:sp>
    <dsp:sp modelId="{35153FD0-EE38-5C4C-A7AA-8940ABE8F5F8}">
      <dsp:nvSpPr>
        <dsp:cNvPr id="0" name=""/>
        <dsp:cNvSpPr/>
      </dsp:nvSpPr>
      <dsp:spPr>
        <a:xfrm>
          <a:off x="0" y="1738736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F6BD0-DDA6-E640-BF15-7E7223D2511F}">
      <dsp:nvSpPr>
        <dsp:cNvPr id="0" name=""/>
        <dsp:cNvSpPr/>
      </dsp:nvSpPr>
      <dsp:spPr>
        <a:xfrm>
          <a:off x="0" y="1738736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defending_marking_awareness </a:t>
          </a:r>
        </a:p>
      </dsp:txBody>
      <dsp:txXfrm>
        <a:off x="0" y="1738736"/>
        <a:ext cx="10414000" cy="289700"/>
      </dsp:txXfrm>
    </dsp:sp>
    <dsp:sp modelId="{3DDEC02E-726D-FA4B-B816-0D92404A49F4}">
      <dsp:nvSpPr>
        <dsp:cNvPr id="0" name=""/>
        <dsp:cNvSpPr/>
      </dsp:nvSpPr>
      <dsp:spPr>
        <a:xfrm>
          <a:off x="0" y="2028437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5298B-7469-E042-863F-3E275366F6D2}">
      <dsp:nvSpPr>
        <dsp:cNvPr id="0" name=""/>
        <dsp:cNvSpPr/>
      </dsp:nvSpPr>
      <dsp:spPr>
        <a:xfrm>
          <a:off x="0" y="2028437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mentality_composure </a:t>
          </a:r>
        </a:p>
      </dsp:txBody>
      <dsp:txXfrm>
        <a:off x="0" y="2028437"/>
        <a:ext cx="10414000" cy="289700"/>
      </dsp:txXfrm>
    </dsp:sp>
    <dsp:sp modelId="{DA551205-6EF4-A640-9EEB-5C110FB2AD92}">
      <dsp:nvSpPr>
        <dsp:cNvPr id="0" name=""/>
        <dsp:cNvSpPr/>
      </dsp:nvSpPr>
      <dsp:spPr>
        <a:xfrm>
          <a:off x="0" y="2318137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362D0-6308-6047-BF84-0584437EA8A6}">
      <dsp:nvSpPr>
        <dsp:cNvPr id="0" name=""/>
        <dsp:cNvSpPr/>
      </dsp:nvSpPr>
      <dsp:spPr>
        <a:xfrm>
          <a:off x="0" y="2318137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attacking_short_passing </a:t>
          </a:r>
        </a:p>
      </dsp:txBody>
      <dsp:txXfrm>
        <a:off x="0" y="2318137"/>
        <a:ext cx="10414000" cy="289700"/>
      </dsp:txXfrm>
    </dsp:sp>
    <dsp:sp modelId="{B147D105-4A4A-2C45-86E3-B1EA5349C70A}">
      <dsp:nvSpPr>
        <dsp:cNvPr id="0" name=""/>
        <dsp:cNvSpPr/>
      </dsp:nvSpPr>
      <dsp:spPr>
        <a:xfrm>
          <a:off x="0" y="2607838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6E128-569C-8043-BDAC-951EC7F34DF8}">
      <dsp:nvSpPr>
        <dsp:cNvPr id="0" name=""/>
        <dsp:cNvSpPr/>
      </dsp:nvSpPr>
      <dsp:spPr>
        <a:xfrm>
          <a:off x="0" y="2607838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potential </a:t>
          </a:r>
        </a:p>
      </dsp:txBody>
      <dsp:txXfrm>
        <a:off x="0" y="2607838"/>
        <a:ext cx="10414000" cy="289700"/>
      </dsp:txXfrm>
    </dsp:sp>
    <dsp:sp modelId="{97DB50AB-A214-514E-920D-6AE5B901DA5C}">
      <dsp:nvSpPr>
        <dsp:cNvPr id="0" name=""/>
        <dsp:cNvSpPr/>
      </dsp:nvSpPr>
      <dsp:spPr>
        <a:xfrm>
          <a:off x="0" y="2897539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5961D-0EDC-C04A-97C6-BEC0538DF114}">
      <dsp:nvSpPr>
        <dsp:cNvPr id="0" name=""/>
        <dsp:cNvSpPr/>
      </dsp:nvSpPr>
      <dsp:spPr>
        <a:xfrm>
          <a:off x="0" y="2897539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skill_ball_control </a:t>
          </a:r>
        </a:p>
      </dsp:txBody>
      <dsp:txXfrm>
        <a:off x="0" y="2897539"/>
        <a:ext cx="10414000" cy="289700"/>
      </dsp:txXfrm>
    </dsp:sp>
    <dsp:sp modelId="{CB201E12-18A9-EF4B-8B42-0D1F2B350CC3}">
      <dsp:nvSpPr>
        <dsp:cNvPr id="0" name=""/>
        <dsp:cNvSpPr/>
      </dsp:nvSpPr>
      <dsp:spPr>
        <a:xfrm>
          <a:off x="0" y="3187240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74DB5-16F9-D445-88E5-F8C26EC3C5E7}">
      <dsp:nvSpPr>
        <dsp:cNvPr id="0" name=""/>
        <dsp:cNvSpPr/>
      </dsp:nvSpPr>
      <dsp:spPr>
        <a:xfrm>
          <a:off x="0" y="3187240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skill_long_passing </a:t>
          </a:r>
        </a:p>
      </dsp:txBody>
      <dsp:txXfrm>
        <a:off x="0" y="3187240"/>
        <a:ext cx="10414000" cy="289700"/>
      </dsp:txXfrm>
    </dsp:sp>
    <dsp:sp modelId="{2768AD80-E4A2-1341-8C35-83A78255723E}">
      <dsp:nvSpPr>
        <dsp:cNvPr id="0" name=""/>
        <dsp:cNvSpPr/>
      </dsp:nvSpPr>
      <dsp:spPr>
        <a:xfrm>
          <a:off x="0" y="3476941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B8E66-3FC1-1A46-A256-0E1881493203}">
      <dsp:nvSpPr>
        <dsp:cNvPr id="0" name=""/>
        <dsp:cNvSpPr/>
      </dsp:nvSpPr>
      <dsp:spPr>
        <a:xfrm>
          <a:off x="0" y="3476941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passing </a:t>
          </a:r>
        </a:p>
      </dsp:txBody>
      <dsp:txXfrm>
        <a:off x="0" y="3476941"/>
        <a:ext cx="10414000" cy="289700"/>
      </dsp:txXfrm>
    </dsp:sp>
    <dsp:sp modelId="{B45FB2C6-93C8-074E-8F30-873A2A076F82}">
      <dsp:nvSpPr>
        <dsp:cNvPr id="0" name=""/>
        <dsp:cNvSpPr/>
      </dsp:nvSpPr>
      <dsp:spPr>
        <a:xfrm>
          <a:off x="0" y="3766642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A0470-9F77-0445-B0E8-7090AD0C063B}">
      <dsp:nvSpPr>
        <dsp:cNvPr id="0" name=""/>
        <dsp:cNvSpPr/>
      </dsp:nvSpPr>
      <dsp:spPr>
        <a:xfrm>
          <a:off x="0" y="3766642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mentality_aggression </a:t>
          </a:r>
        </a:p>
      </dsp:txBody>
      <dsp:txXfrm>
        <a:off x="0" y="3766642"/>
        <a:ext cx="10414000" cy="289700"/>
      </dsp:txXfrm>
    </dsp:sp>
    <dsp:sp modelId="{A67C8F6F-E18E-A849-B0F8-5466DE3377C0}">
      <dsp:nvSpPr>
        <dsp:cNvPr id="0" name=""/>
        <dsp:cNvSpPr/>
      </dsp:nvSpPr>
      <dsp:spPr>
        <a:xfrm>
          <a:off x="0" y="4056343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65C16-DC9A-1B40-950B-B02B62A4D045}">
      <dsp:nvSpPr>
        <dsp:cNvPr id="0" name=""/>
        <dsp:cNvSpPr/>
      </dsp:nvSpPr>
      <dsp:spPr>
        <a:xfrm>
          <a:off x="0" y="4056343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attacking_heading_accuracy </a:t>
          </a:r>
        </a:p>
      </dsp:txBody>
      <dsp:txXfrm>
        <a:off x="0" y="4056343"/>
        <a:ext cx="10414000" cy="2897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2ABE9-FBC9-C342-BC66-5E85F1651B42}">
      <dsp:nvSpPr>
        <dsp:cNvPr id="0" name=""/>
        <dsp:cNvSpPr/>
      </dsp:nvSpPr>
      <dsp:spPr>
        <a:xfrm>
          <a:off x="0" y="0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429E7-5830-6E4E-9592-904842898972}">
      <dsp:nvSpPr>
        <dsp:cNvPr id="0" name=""/>
        <dsp:cNvSpPr/>
      </dsp:nvSpPr>
      <dsp:spPr>
        <a:xfrm>
          <a:off x="0" y="0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Forward Position: </a:t>
          </a:r>
          <a:endParaRPr lang="en-US" sz="1200" kern="1200"/>
        </a:p>
      </dsp:txBody>
      <dsp:txXfrm>
        <a:off x="0" y="0"/>
        <a:ext cx="10414000" cy="271660"/>
      </dsp:txXfrm>
    </dsp:sp>
    <dsp:sp modelId="{8CDA6BD8-9A62-504C-852D-83F1B0BA215B}">
      <dsp:nvSpPr>
        <dsp:cNvPr id="0" name=""/>
        <dsp:cNvSpPr/>
      </dsp:nvSpPr>
      <dsp:spPr>
        <a:xfrm>
          <a:off x="0" y="271660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4481B-8333-2A4D-94F4-FEB53D2900F7}">
      <dsp:nvSpPr>
        <dsp:cNvPr id="0" name=""/>
        <dsp:cNvSpPr/>
      </dsp:nvSpPr>
      <dsp:spPr>
        <a:xfrm>
          <a:off x="0" y="271660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Shooting, </a:t>
          </a:r>
        </a:p>
      </dsp:txBody>
      <dsp:txXfrm>
        <a:off x="0" y="271660"/>
        <a:ext cx="10414000" cy="271660"/>
      </dsp:txXfrm>
    </dsp:sp>
    <dsp:sp modelId="{317CE8D2-EBED-9C4B-81D9-A328D84A826B}">
      <dsp:nvSpPr>
        <dsp:cNvPr id="0" name=""/>
        <dsp:cNvSpPr/>
      </dsp:nvSpPr>
      <dsp:spPr>
        <a:xfrm>
          <a:off x="0" y="543321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FDEEE-61EF-7A42-9DC2-EF4C370406F6}">
      <dsp:nvSpPr>
        <dsp:cNvPr id="0" name=""/>
        <dsp:cNvSpPr/>
      </dsp:nvSpPr>
      <dsp:spPr>
        <a:xfrm>
          <a:off x="0" y="543321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mentality_positioning, </a:t>
          </a:r>
        </a:p>
      </dsp:txBody>
      <dsp:txXfrm>
        <a:off x="0" y="543321"/>
        <a:ext cx="10414000" cy="271660"/>
      </dsp:txXfrm>
    </dsp:sp>
    <dsp:sp modelId="{EAC5449F-C7C9-3841-97B7-F69E92C5AE04}">
      <dsp:nvSpPr>
        <dsp:cNvPr id="0" name=""/>
        <dsp:cNvSpPr/>
      </dsp:nvSpPr>
      <dsp:spPr>
        <a:xfrm>
          <a:off x="0" y="814982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6C87F-1E4B-7D49-AE14-4C21EBA4F601}">
      <dsp:nvSpPr>
        <dsp:cNvPr id="0" name=""/>
        <dsp:cNvSpPr/>
      </dsp:nvSpPr>
      <dsp:spPr>
        <a:xfrm>
          <a:off x="0" y="814982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movement_reactions, </a:t>
          </a:r>
        </a:p>
      </dsp:txBody>
      <dsp:txXfrm>
        <a:off x="0" y="814982"/>
        <a:ext cx="10414000" cy="271660"/>
      </dsp:txXfrm>
    </dsp:sp>
    <dsp:sp modelId="{101870C9-FD75-574D-A004-0D2B1E1B1DE9}">
      <dsp:nvSpPr>
        <dsp:cNvPr id="0" name=""/>
        <dsp:cNvSpPr/>
      </dsp:nvSpPr>
      <dsp:spPr>
        <a:xfrm>
          <a:off x="0" y="1086643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BC47D-67B5-E64F-B354-E13F89A2A5EA}">
      <dsp:nvSpPr>
        <dsp:cNvPr id="0" name=""/>
        <dsp:cNvSpPr/>
      </dsp:nvSpPr>
      <dsp:spPr>
        <a:xfrm>
          <a:off x="0" y="1086643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skill_ball_control, </a:t>
          </a:r>
        </a:p>
      </dsp:txBody>
      <dsp:txXfrm>
        <a:off x="0" y="1086643"/>
        <a:ext cx="10414000" cy="271660"/>
      </dsp:txXfrm>
    </dsp:sp>
    <dsp:sp modelId="{DC81B0EF-09CA-2B48-B51A-1718DDFCDED8}">
      <dsp:nvSpPr>
        <dsp:cNvPr id="0" name=""/>
        <dsp:cNvSpPr/>
      </dsp:nvSpPr>
      <dsp:spPr>
        <a:xfrm>
          <a:off x="0" y="1358304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FE535-D4B1-7F4F-9754-1DE45DDFB2D3}">
      <dsp:nvSpPr>
        <dsp:cNvPr id="0" name=""/>
        <dsp:cNvSpPr/>
      </dsp:nvSpPr>
      <dsp:spPr>
        <a:xfrm>
          <a:off x="0" y="1358304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attacking_finishing, </a:t>
          </a:r>
        </a:p>
      </dsp:txBody>
      <dsp:txXfrm>
        <a:off x="0" y="1358304"/>
        <a:ext cx="10414000" cy="271660"/>
      </dsp:txXfrm>
    </dsp:sp>
    <dsp:sp modelId="{146186B3-EFF8-354E-B17A-00BADD82C95B}">
      <dsp:nvSpPr>
        <dsp:cNvPr id="0" name=""/>
        <dsp:cNvSpPr/>
      </dsp:nvSpPr>
      <dsp:spPr>
        <a:xfrm>
          <a:off x="0" y="1629965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F931B-7DE5-DE45-917E-3FF1A5F44F50}">
      <dsp:nvSpPr>
        <dsp:cNvPr id="0" name=""/>
        <dsp:cNvSpPr/>
      </dsp:nvSpPr>
      <dsp:spPr>
        <a:xfrm>
          <a:off x="0" y="1629965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dribbling, mentality_composure, </a:t>
          </a:r>
        </a:p>
      </dsp:txBody>
      <dsp:txXfrm>
        <a:off x="0" y="1629965"/>
        <a:ext cx="10414000" cy="271660"/>
      </dsp:txXfrm>
    </dsp:sp>
    <dsp:sp modelId="{A852C1B0-1BD0-9245-906A-1AF24538595A}">
      <dsp:nvSpPr>
        <dsp:cNvPr id="0" name=""/>
        <dsp:cNvSpPr/>
      </dsp:nvSpPr>
      <dsp:spPr>
        <a:xfrm>
          <a:off x="0" y="1901626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D012C-1D96-1C41-9B27-70E204F72147}">
      <dsp:nvSpPr>
        <dsp:cNvPr id="0" name=""/>
        <dsp:cNvSpPr/>
      </dsp:nvSpPr>
      <dsp:spPr>
        <a:xfrm>
          <a:off x="0" y="1901626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power_shot_power, potential, </a:t>
          </a:r>
        </a:p>
      </dsp:txBody>
      <dsp:txXfrm>
        <a:off x="0" y="1901626"/>
        <a:ext cx="10414000" cy="271660"/>
      </dsp:txXfrm>
    </dsp:sp>
    <dsp:sp modelId="{1CE4C687-1BBB-124D-8D25-0D025F4FF85A}">
      <dsp:nvSpPr>
        <dsp:cNvPr id="0" name=""/>
        <dsp:cNvSpPr/>
      </dsp:nvSpPr>
      <dsp:spPr>
        <a:xfrm>
          <a:off x="0" y="2173287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47A00-8E64-B74F-96F3-92BC1AAA399C}">
      <dsp:nvSpPr>
        <dsp:cNvPr id="0" name=""/>
        <dsp:cNvSpPr/>
      </dsp:nvSpPr>
      <dsp:spPr>
        <a:xfrm>
          <a:off x="0" y="2173287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attacking_short_passing, </a:t>
          </a:r>
        </a:p>
      </dsp:txBody>
      <dsp:txXfrm>
        <a:off x="0" y="2173287"/>
        <a:ext cx="10414000" cy="271660"/>
      </dsp:txXfrm>
    </dsp:sp>
    <dsp:sp modelId="{C4819DB8-B252-9D44-A33D-A59D6B8B2200}">
      <dsp:nvSpPr>
        <dsp:cNvPr id="0" name=""/>
        <dsp:cNvSpPr/>
      </dsp:nvSpPr>
      <dsp:spPr>
        <a:xfrm>
          <a:off x="0" y="2444948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9444E-ACD5-E443-A225-715AE0A7AAC0}">
      <dsp:nvSpPr>
        <dsp:cNvPr id="0" name=""/>
        <dsp:cNvSpPr/>
      </dsp:nvSpPr>
      <dsp:spPr>
        <a:xfrm>
          <a:off x="0" y="2444948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skill_dribbling, power_long_shots, </a:t>
          </a:r>
        </a:p>
      </dsp:txBody>
      <dsp:txXfrm>
        <a:off x="0" y="2444948"/>
        <a:ext cx="10414000" cy="271660"/>
      </dsp:txXfrm>
    </dsp:sp>
    <dsp:sp modelId="{287348FC-D3FA-2C43-84FE-693286DBCAD9}">
      <dsp:nvSpPr>
        <dsp:cNvPr id="0" name=""/>
        <dsp:cNvSpPr/>
      </dsp:nvSpPr>
      <dsp:spPr>
        <a:xfrm>
          <a:off x="0" y="2716609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354B6-CB34-2847-ABBB-32C855DD3AF4}">
      <dsp:nvSpPr>
        <dsp:cNvPr id="0" name=""/>
        <dsp:cNvSpPr/>
      </dsp:nvSpPr>
      <dsp:spPr>
        <a:xfrm>
          <a:off x="0" y="2716609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attacking_volleys, passing, </a:t>
          </a:r>
        </a:p>
      </dsp:txBody>
      <dsp:txXfrm>
        <a:off x="0" y="2716609"/>
        <a:ext cx="10414000" cy="271660"/>
      </dsp:txXfrm>
    </dsp:sp>
    <dsp:sp modelId="{5CA4E6E5-43F9-424B-86A9-271959587C32}">
      <dsp:nvSpPr>
        <dsp:cNvPr id="0" name=""/>
        <dsp:cNvSpPr/>
      </dsp:nvSpPr>
      <dsp:spPr>
        <a:xfrm>
          <a:off x="0" y="2988270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05685-8CEB-BB4A-9917-F9310547E598}">
      <dsp:nvSpPr>
        <dsp:cNvPr id="0" name=""/>
        <dsp:cNvSpPr/>
      </dsp:nvSpPr>
      <dsp:spPr>
        <a:xfrm>
          <a:off x="0" y="2988270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mentality_vision, </a:t>
          </a:r>
        </a:p>
      </dsp:txBody>
      <dsp:txXfrm>
        <a:off x="0" y="2988270"/>
        <a:ext cx="10414000" cy="271660"/>
      </dsp:txXfrm>
    </dsp:sp>
    <dsp:sp modelId="{29AE205D-9AA3-D040-A043-9C5C8FEFD1CE}">
      <dsp:nvSpPr>
        <dsp:cNvPr id="0" name=""/>
        <dsp:cNvSpPr/>
      </dsp:nvSpPr>
      <dsp:spPr>
        <a:xfrm>
          <a:off x="0" y="3259931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C9B7A-D70E-EE4B-A606-0AF9B3BED270}">
      <dsp:nvSpPr>
        <dsp:cNvPr id="0" name=""/>
        <dsp:cNvSpPr/>
      </dsp:nvSpPr>
      <dsp:spPr>
        <a:xfrm>
          <a:off x="0" y="3259931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mentality_penalties, </a:t>
          </a:r>
        </a:p>
      </dsp:txBody>
      <dsp:txXfrm>
        <a:off x="0" y="3259931"/>
        <a:ext cx="10414000" cy="271660"/>
      </dsp:txXfrm>
    </dsp:sp>
    <dsp:sp modelId="{0556FB4E-520E-0C4F-8ADE-28BB3D6A5275}">
      <dsp:nvSpPr>
        <dsp:cNvPr id="0" name=""/>
        <dsp:cNvSpPr/>
      </dsp:nvSpPr>
      <dsp:spPr>
        <a:xfrm>
          <a:off x="0" y="3531592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9C094-E0AE-9E42-B0A1-BDA0D97C60C0}">
      <dsp:nvSpPr>
        <dsp:cNvPr id="0" name=""/>
        <dsp:cNvSpPr/>
      </dsp:nvSpPr>
      <dsp:spPr>
        <a:xfrm>
          <a:off x="0" y="3531592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skill_curve, </a:t>
          </a:r>
        </a:p>
      </dsp:txBody>
      <dsp:txXfrm>
        <a:off x="0" y="3531592"/>
        <a:ext cx="10414000" cy="271660"/>
      </dsp:txXfrm>
    </dsp:sp>
    <dsp:sp modelId="{97108DF1-FCEF-8F4F-822F-408C8EA4ED8B}">
      <dsp:nvSpPr>
        <dsp:cNvPr id="0" name=""/>
        <dsp:cNvSpPr/>
      </dsp:nvSpPr>
      <dsp:spPr>
        <a:xfrm>
          <a:off x="0" y="3803253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CEEEA-C928-4D41-8D15-30072A553C1B}">
      <dsp:nvSpPr>
        <dsp:cNvPr id="0" name=""/>
        <dsp:cNvSpPr/>
      </dsp:nvSpPr>
      <dsp:spPr>
        <a:xfrm>
          <a:off x="0" y="3803253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skill_long_passing, </a:t>
          </a:r>
        </a:p>
      </dsp:txBody>
      <dsp:txXfrm>
        <a:off x="0" y="3803253"/>
        <a:ext cx="10414000" cy="271660"/>
      </dsp:txXfrm>
    </dsp:sp>
    <dsp:sp modelId="{E0F7612B-152B-E44E-80B6-068E4B0BD057}">
      <dsp:nvSpPr>
        <dsp:cNvPr id="0" name=""/>
        <dsp:cNvSpPr/>
      </dsp:nvSpPr>
      <dsp:spPr>
        <a:xfrm>
          <a:off x="0" y="4074914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9384F-94FC-E241-A426-78CF0FA565C3}">
      <dsp:nvSpPr>
        <dsp:cNvPr id="0" name=""/>
        <dsp:cNvSpPr/>
      </dsp:nvSpPr>
      <dsp:spPr>
        <a:xfrm>
          <a:off x="0" y="4074914"/>
          <a:ext cx="10414000" cy="27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skill_moves</a:t>
          </a:r>
        </a:p>
      </dsp:txBody>
      <dsp:txXfrm>
        <a:off x="0" y="4074914"/>
        <a:ext cx="10414000" cy="2716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01D6F-620F-314B-95C4-FAE4E98EABF8}">
      <dsp:nvSpPr>
        <dsp:cNvPr id="0" name=""/>
        <dsp:cNvSpPr/>
      </dsp:nvSpPr>
      <dsp:spPr>
        <a:xfrm>
          <a:off x="0" y="530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602DF-4BC2-A34F-8A96-83B059C5B496}">
      <dsp:nvSpPr>
        <dsp:cNvPr id="0" name=""/>
        <dsp:cNvSpPr/>
      </dsp:nvSpPr>
      <dsp:spPr>
        <a:xfrm>
          <a:off x="0" y="530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Midfielder Position: </a:t>
          </a:r>
          <a:endParaRPr lang="en-US" sz="1300" kern="1200"/>
        </a:p>
      </dsp:txBody>
      <dsp:txXfrm>
        <a:off x="0" y="530"/>
        <a:ext cx="10414000" cy="289700"/>
      </dsp:txXfrm>
    </dsp:sp>
    <dsp:sp modelId="{A3EC2D0A-CC4E-764D-BF3E-1F8F834FA9B3}">
      <dsp:nvSpPr>
        <dsp:cNvPr id="0" name=""/>
        <dsp:cNvSpPr/>
      </dsp:nvSpPr>
      <dsp:spPr>
        <a:xfrm>
          <a:off x="0" y="290231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2202E-0812-1246-AE2A-7216D03841E8}">
      <dsp:nvSpPr>
        <dsp:cNvPr id="0" name=""/>
        <dsp:cNvSpPr/>
      </dsp:nvSpPr>
      <dsp:spPr>
        <a:xfrm>
          <a:off x="0" y="290231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Skill ball_control</a:t>
          </a:r>
          <a:endParaRPr lang="en-US" sz="1300" kern="1200"/>
        </a:p>
      </dsp:txBody>
      <dsp:txXfrm>
        <a:off x="0" y="290231"/>
        <a:ext cx="10414000" cy="289700"/>
      </dsp:txXfrm>
    </dsp:sp>
    <dsp:sp modelId="{8ECC5535-59E3-3E4F-B609-25A6600A0210}">
      <dsp:nvSpPr>
        <dsp:cNvPr id="0" name=""/>
        <dsp:cNvSpPr/>
      </dsp:nvSpPr>
      <dsp:spPr>
        <a:xfrm>
          <a:off x="0" y="579932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B1DDB-677E-BA49-B04F-3BE8740C2FED}">
      <dsp:nvSpPr>
        <dsp:cNvPr id="0" name=""/>
        <dsp:cNvSpPr/>
      </dsp:nvSpPr>
      <dsp:spPr>
        <a:xfrm>
          <a:off x="0" y="579932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movement_reactions</a:t>
          </a:r>
          <a:endParaRPr lang="en-US" sz="1300" kern="1200"/>
        </a:p>
      </dsp:txBody>
      <dsp:txXfrm>
        <a:off x="0" y="579932"/>
        <a:ext cx="10414000" cy="289700"/>
      </dsp:txXfrm>
    </dsp:sp>
    <dsp:sp modelId="{8D58B87B-A176-1B4B-BC53-C69FF89B0BD3}">
      <dsp:nvSpPr>
        <dsp:cNvPr id="0" name=""/>
        <dsp:cNvSpPr/>
      </dsp:nvSpPr>
      <dsp:spPr>
        <a:xfrm>
          <a:off x="0" y="869633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0A9FB-94C5-934E-B0B2-5B7DA429F923}">
      <dsp:nvSpPr>
        <dsp:cNvPr id="0" name=""/>
        <dsp:cNvSpPr/>
      </dsp:nvSpPr>
      <dsp:spPr>
        <a:xfrm>
          <a:off x="0" y="869633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attacking_short_passing </a:t>
          </a:r>
          <a:endParaRPr lang="en-US" sz="1300" kern="1200"/>
        </a:p>
      </dsp:txBody>
      <dsp:txXfrm>
        <a:off x="0" y="869633"/>
        <a:ext cx="10414000" cy="289700"/>
      </dsp:txXfrm>
    </dsp:sp>
    <dsp:sp modelId="{30EFD2D7-955D-184B-9D68-3836F26394F2}">
      <dsp:nvSpPr>
        <dsp:cNvPr id="0" name=""/>
        <dsp:cNvSpPr/>
      </dsp:nvSpPr>
      <dsp:spPr>
        <a:xfrm>
          <a:off x="0" y="1159334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0F513-7D81-E54E-B930-85D11950437C}">
      <dsp:nvSpPr>
        <dsp:cNvPr id="0" name=""/>
        <dsp:cNvSpPr/>
      </dsp:nvSpPr>
      <dsp:spPr>
        <a:xfrm>
          <a:off x="0" y="1159334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passing </a:t>
          </a:r>
          <a:endParaRPr lang="en-US" sz="1300" kern="1200"/>
        </a:p>
      </dsp:txBody>
      <dsp:txXfrm>
        <a:off x="0" y="1159334"/>
        <a:ext cx="10414000" cy="289700"/>
      </dsp:txXfrm>
    </dsp:sp>
    <dsp:sp modelId="{49A91CBF-A022-164B-8C2C-3E1570C54EFA}">
      <dsp:nvSpPr>
        <dsp:cNvPr id="0" name=""/>
        <dsp:cNvSpPr/>
      </dsp:nvSpPr>
      <dsp:spPr>
        <a:xfrm>
          <a:off x="0" y="1449035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893FE-AB11-594B-9D6A-D9DAFBFA37F4}">
      <dsp:nvSpPr>
        <dsp:cNvPr id="0" name=""/>
        <dsp:cNvSpPr/>
      </dsp:nvSpPr>
      <dsp:spPr>
        <a:xfrm>
          <a:off x="0" y="1449035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dribbling </a:t>
          </a:r>
          <a:endParaRPr lang="en-US" sz="1300" kern="1200"/>
        </a:p>
      </dsp:txBody>
      <dsp:txXfrm>
        <a:off x="0" y="1449035"/>
        <a:ext cx="10414000" cy="289700"/>
      </dsp:txXfrm>
    </dsp:sp>
    <dsp:sp modelId="{DE8D6631-C2F9-1F43-B320-D5856550F58F}">
      <dsp:nvSpPr>
        <dsp:cNvPr id="0" name=""/>
        <dsp:cNvSpPr/>
      </dsp:nvSpPr>
      <dsp:spPr>
        <a:xfrm>
          <a:off x="0" y="1738736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32C30-1361-2148-B364-58C01F854161}">
      <dsp:nvSpPr>
        <dsp:cNvPr id="0" name=""/>
        <dsp:cNvSpPr/>
      </dsp:nvSpPr>
      <dsp:spPr>
        <a:xfrm>
          <a:off x="0" y="1738736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mentality_composure ,potential </a:t>
          </a:r>
          <a:endParaRPr lang="en-US" sz="1300" kern="1200"/>
        </a:p>
      </dsp:txBody>
      <dsp:txXfrm>
        <a:off x="0" y="1738736"/>
        <a:ext cx="10414000" cy="289700"/>
      </dsp:txXfrm>
    </dsp:sp>
    <dsp:sp modelId="{F0D2C133-AB06-2948-8254-75B78487200C}">
      <dsp:nvSpPr>
        <dsp:cNvPr id="0" name=""/>
        <dsp:cNvSpPr/>
      </dsp:nvSpPr>
      <dsp:spPr>
        <a:xfrm>
          <a:off x="0" y="2028437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E7EC8-D5E8-174A-8F79-01B0DE797666}">
      <dsp:nvSpPr>
        <dsp:cNvPr id="0" name=""/>
        <dsp:cNvSpPr/>
      </dsp:nvSpPr>
      <dsp:spPr>
        <a:xfrm>
          <a:off x="0" y="2028437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skill_dribbling , mentality_vision </a:t>
          </a:r>
          <a:endParaRPr lang="en-US" sz="1300" kern="1200"/>
        </a:p>
      </dsp:txBody>
      <dsp:txXfrm>
        <a:off x="0" y="2028437"/>
        <a:ext cx="10414000" cy="289700"/>
      </dsp:txXfrm>
    </dsp:sp>
    <dsp:sp modelId="{23EB25CE-565A-2F45-8D51-87CBB38DA092}">
      <dsp:nvSpPr>
        <dsp:cNvPr id="0" name=""/>
        <dsp:cNvSpPr/>
      </dsp:nvSpPr>
      <dsp:spPr>
        <a:xfrm>
          <a:off x="0" y="2318137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07356-601F-A446-BD23-0591CF18FEEA}">
      <dsp:nvSpPr>
        <dsp:cNvPr id="0" name=""/>
        <dsp:cNvSpPr/>
      </dsp:nvSpPr>
      <dsp:spPr>
        <a:xfrm>
          <a:off x="0" y="2318137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skill_long_passing , shooting </a:t>
          </a:r>
          <a:endParaRPr lang="en-US" sz="1300" kern="1200"/>
        </a:p>
      </dsp:txBody>
      <dsp:txXfrm>
        <a:off x="0" y="2318137"/>
        <a:ext cx="10414000" cy="289700"/>
      </dsp:txXfrm>
    </dsp:sp>
    <dsp:sp modelId="{5F3DA126-A283-6245-8526-DB7FFA007C4F}">
      <dsp:nvSpPr>
        <dsp:cNvPr id="0" name=""/>
        <dsp:cNvSpPr/>
      </dsp:nvSpPr>
      <dsp:spPr>
        <a:xfrm>
          <a:off x="0" y="2607838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B2CCD-3642-D542-B464-6B8FE3611E0C}">
      <dsp:nvSpPr>
        <dsp:cNvPr id="0" name=""/>
        <dsp:cNvSpPr/>
      </dsp:nvSpPr>
      <dsp:spPr>
        <a:xfrm>
          <a:off x="0" y="2607838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power_shot_power </a:t>
          </a:r>
          <a:endParaRPr lang="en-US" sz="1300" kern="1200"/>
        </a:p>
      </dsp:txBody>
      <dsp:txXfrm>
        <a:off x="0" y="2607838"/>
        <a:ext cx="10414000" cy="289700"/>
      </dsp:txXfrm>
    </dsp:sp>
    <dsp:sp modelId="{4083B95C-64C6-6C4E-9BDC-372EC38DFC81}">
      <dsp:nvSpPr>
        <dsp:cNvPr id="0" name=""/>
        <dsp:cNvSpPr/>
      </dsp:nvSpPr>
      <dsp:spPr>
        <a:xfrm>
          <a:off x="0" y="2897539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523A0-9E28-014E-95F8-E1E6E2152D46}">
      <dsp:nvSpPr>
        <dsp:cNvPr id="0" name=""/>
        <dsp:cNvSpPr/>
      </dsp:nvSpPr>
      <dsp:spPr>
        <a:xfrm>
          <a:off x="0" y="2897539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mentality_positioning</a:t>
          </a:r>
          <a:endParaRPr lang="en-US" sz="1300" kern="1200"/>
        </a:p>
      </dsp:txBody>
      <dsp:txXfrm>
        <a:off x="0" y="2897539"/>
        <a:ext cx="10414000" cy="289700"/>
      </dsp:txXfrm>
    </dsp:sp>
    <dsp:sp modelId="{64493BB6-5880-6445-9357-6D03CAFC3125}">
      <dsp:nvSpPr>
        <dsp:cNvPr id="0" name=""/>
        <dsp:cNvSpPr/>
      </dsp:nvSpPr>
      <dsp:spPr>
        <a:xfrm>
          <a:off x="0" y="3187240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DF96E-F4AB-5A48-AA74-328F9039BDCD}">
      <dsp:nvSpPr>
        <dsp:cNvPr id="0" name=""/>
        <dsp:cNvSpPr/>
      </dsp:nvSpPr>
      <dsp:spPr>
        <a:xfrm>
          <a:off x="0" y="3187240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power_long_shots </a:t>
          </a:r>
          <a:endParaRPr lang="en-US" sz="1300" kern="1200"/>
        </a:p>
      </dsp:txBody>
      <dsp:txXfrm>
        <a:off x="0" y="3187240"/>
        <a:ext cx="10414000" cy="289700"/>
      </dsp:txXfrm>
    </dsp:sp>
    <dsp:sp modelId="{416D9FD7-29D8-DB44-9221-F754C1F54DBE}">
      <dsp:nvSpPr>
        <dsp:cNvPr id="0" name=""/>
        <dsp:cNvSpPr/>
      </dsp:nvSpPr>
      <dsp:spPr>
        <a:xfrm>
          <a:off x="0" y="3476941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EDB12-C6DA-7A47-8398-4C5431727482}">
      <dsp:nvSpPr>
        <dsp:cNvPr id="0" name=""/>
        <dsp:cNvSpPr/>
      </dsp:nvSpPr>
      <dsp:spPr>
        <a:xfrm>
          <a:off x="0" y="3476941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attacking_crossing </a:t>
          </a:r>
          <a:endParaRPr lang="en-US" sz="1300" kern="1200"/>
        </a:p>
      </dsp:txBody>
      <dsp:txXfrm>
        <a:off x="0" y="3476941"/>
        <a:ext cx="10414000" cy="289700"/>
      </dsp:txXfrm>
    </dsp:sp>
    <dsp:sp modelId="{81F3E528-3749-6341-9364-C83F74E81AB7}">
      <dsp:nvSpPr>
        <dsp:cNvPr id="0" name=""/>
        <dsp:cNvSpPr/>
      </dsp:nvSpPr>
      <dsp:spPr>
        <a:xfrm>
          <a:off x="0" y="3766642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19CB1-0846-B846-BA93-A1579F16F7C7}">
      <dsp:nvSpPr>
        <dsp:cNvPr id="0" name=""/>
        <dsp:cNvSpPr/>
      </dsp:nvSpPr>
      <dsp:spPr>
        <a:xfrm>
          <a:off x="0" y="3766642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skill_curve </a:t>
          </a:r>
          <a:endParaRPr lang="en-US" sz="1300" kern="1200"/>
        </a:p>
      </dsp:txBody>
      <dsp:txXfrm>
        <a:off x="0" y="3766642"/>
        <a:ext cx="10414000" cy="289700"/>
      </dsp:txXfrm>
    </dsp:sp>
    <dsp:sp modelId="{B882D276-5503-A14B-8630-C6668D912725}">
      <dsp:nvSpPr>
        <dsp:cNvPr id="0" name=""/>
        <dsp:cNvSpPr/>
      </dsp:nvSpPr>
      <dsp:spPr>
        <a:xfrm>
          <a:off x="0" y="4056343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5B7F8-3BEA-D34E-A26E-E2BD23628335}">
      <dsp:nvSpPr>
        <dsp:cNvPr id="0" name=""/>
        <dsp:cNvSpPr/>
      </dsp:nvSpPr>
      <dsp:spPr>
        <a:xfrm>
          <a:off x="0" y="4056343"/>
          <a:ext cx="10414000" cy="289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0" kern="1200"/>
            <a:t>attacking_finishing </a:t>
          </a:r>
          <a:endParaRPr lang="en-US" sz="1300" kern="1200"/>
        </a:p>
      </dsp:txBody>
      <dsp:txXfrm>
        <a:off x="0" y="4056343"/>
        <a:ext cx="10414000" cy="2897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5F9D2-3371-5746-B5FA-69504BFFF8B2}">
      <dsp:nvSpPr>
        <dsp:cNvPr id="0" name=""/>
        <dsp:cNvSpPr/>
      </dsp:nvSpPr>
      <dsp:spPr>
        <a:xfrm>
          <a:off x="0" y="530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69ABA-6F3B-0848-A2AC-AB2EB61C0817}">
      <dsp:nvSpPr>
        <dsp:cNvPr id="0" name=""/>
        <dsp:cNvSpPr/>
      </dsp:nvSpPr>
      <dsp:spPr>
        <a:xfrm>
          <a:off x="0" y="530"/>
          <a:ext cx="10414000" cy="48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Goal keeper: </a:t>
          </a:r>
          <a:endParaRPr lang="en-US" sz="2200" kern="1200"/>
        </a:p>
      </dsp:txBody>
      <dsp:txXfrm>
        <a:off x="0" y="530"/>
        <a:ext cx="10414000" cy="482834"/>
      </dsp:txXfrm>
    </dsp:sp>
    <dsp:sp modelId="{6E903542-AA22-BC46-9ACE-E44F943B6AF8}">
      <dsp:nvSpPr>
        <dsp:cNvPr id="0" name=""/>
        <dsp:cNvSpPr/>
      </dsp:nvSpPr>
      <dsp:spPr>
        <a:xfrm>
          <a:off x="0" y="483365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02AC3-76E6-C341-8342-E0038CD902D7}">
      <dsp:nvSpPr>
        <dsp:cNvPr id="0" name=""/>
        <dsp:cNvSpPr/>
      </dsp:nvSpPr>
      <dsp:spPr>
        <a:xfrm>
          <a:off x="0" y="483365"/>
          <a:ext cx="10414000" cy="48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kern="1200"/>
            <a:t>goalkeeping_reflexes </a:t>
          </a:r>
          <a:endParaRPr lang="en-US" sz="2200" kern="1200"/>
        </a:p>
      </dsp:txBody>
      <dsp:txXfrm>
        <a:off x="0" y="483365"/>
        <a:ext cx="10414000" cy="482834"/>
      </dsp:txXfrm>
    </dsp:sp>
    <dsp:sp modelId="{4FDE7C63-40A7-D640-9739-3AA3C1AD4D3C}">
      <dsp:nvSpPr>
        <dsp:cNvPr id="0" name=""/>
        <dsp:cNvSpPr/>
      </dsp:nvSpPr>
      <dsp:spPr>
        <a:xfrm>
          <a:off x="0" y="966200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DEA43-F47E-E948-A3C8-CA88A8C5F8B8}">
      <dsp:nvSpPr>
        <dsp:cNvPr id="0" name=""/>
        <dsp:cNvSpPr/>
      </dsp:nvSpPr>
      <dsp:spPr>
        <a:xfrm>
          <a:off x="0" y="966200"/>
          <a:ext cx="10414000" cy="48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kern="1200"/>
            <a:t>goalkeeping_diving </a:t>
          </a:r>
          <a:endParaRPr lang="en-US" sz="2200" kern="1200"/>
        </a:p>
      </dsp:txBody>
      <dsp:txXfrm>
        <a:off x="0" y="966200"/>
        <a:ext cx="10414000" cy="482834"/>
      </dsp:txXfrm>
    </dsp:sp>
    <dsp:sp modelId="{F28BC7AF-7718-554B-AC02-580CAED743B1}">
      <dsp:nvSpPr>
        <dsp:cNvPr id="0" name=""/>
        <dsp:cNvSpPr/>
      </dsp:nvSpPr>
      <dsp:spPr>
        <a:xfrm>
          <a:off x="0" y="1449035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ABFEE-3CAF-6D4D-8DDD-BFDB4B594746}">
      <dsp:nvSpPr>
        <dsp:cNvPr id="0" name=""/>
        <dsp:cNvSpPr/>
      </dsp:nvSpPr>
      <dsp:spPr>
        <a:xfrm>
          <a:off x="0" y="1449035"/>
          <a:ext cx="10414000" cy="48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kern="1200"/>
            <a:t>goalkeeping_positioning </a:t>
          </a:r>
          <a:endParaRPr lang="en-US" sz="2200" kern="1200"/>
        </a:p>
      </dsp:txBody>
      <dsp:txXfrm>
        <a:off x="0" y="1449035"/>
        <a:ext cx="10414000" cy="482834"/>
      </dsp:txXfrm>
    </dsp:sp>
    <dsp:sp modelId="{61D40D09-95F7-0E43-9541-69A8DA5A471B}">
      <dsp:nvSpPr>
        <dsp:cNvPr id="0" name=""/>
        <dsp:cNvSpPr/>
      </dsp:nvSpPr>
      <dsp:spPr>
        <a:xfrm>
          <a:off x="0" y="1931870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05ECB-1E4B-0C4E-ABC5-871921D53C29}">
      <dsp:nvSpPr>
        <dsp:cNvPr id="0" name=""/>
        <dsp:cNvSpPr/>
      </dsp:nvSpPr>
      <dsp:spPr>
        <a:xfrm>
          <a:off x="0" y="1931870"/>
          <a:ext cx="10414000" cy="48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kern="1200"/>
            <a:t>goalkeeping_handling </a:t>
          </a:r>
          <a:endParaRPr lang="en-US" sz="2200" kern="1200"/>
        </a:p>
      </dsp:txBody>
      <dsp:txXfrm>
        <a:off x="0" y="1931870"/>
        <a:ext cx="10414000" cy="482834"/>
      </dsp:txXfrm>
    </dsp:sp>
    <dsp:sp modelId="{08623F56-1C80-0846-A1E7-6D1343C43F12}">
      <dsp:nvSpPr>
        <dsp:cNvPr id="0" name=""/>
        <dsp:cNvSpPr/>
      </dsp:nvSpPr>
      <dsp:spPr>
        <a:xfrm>
          <a:off x="0" y="2414704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9D68D-2782-6749-B1FE-94F1FB952C4C}">
      <dsp:nvSpPr>
        <dsp:cNvPr id="0" name=""/>
        <dsp:cNvSpPr/>
      </dsp:nvSpPr>
      <dsp:spPr>
        <a:xfrm>
          <a:off x="0" y="2414704"/>
          <a:ext cx="10414000" cy="48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kern="1200"/>
            <a:t>movement_reactions </a:t>
          </a:r>
          <a:endParaRPr lang="en-US" sz="2200" kern="1200"/>
        </a:p>
      </dsp:txBody>
      <dsp:txXfrm>
        <a:off x="0" y="2414704"/>
        <a:ext cx="10414000" cy="482834"/>
      </dsp:txXfrm>
    </dsp:sp>
    <dsp:sp modelId="{F36AE16C-24FC-3548-92C5-DA3BFDB7C516}">
      <dsp:nvSpPr>
        <dsp:cNvPr id="0" name=""/>
        <dsp:cNvSpPr/>
      </dsp:nvSpPr>
      <dsp:spPr>
        <a:xfrm>
          <a:off x="0" y="2897539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6F80B-DC2B-E44A-818C-EDF03636469B}">
      <dsp:nvSpPr>
        <dsp:cNvPr id="0" name=""/>
        <dsp:cNvSpPr/>
      </dsp:nvSpPr>
      <dsp:spPr>
        <a:xfrm>
          <a:off x="0" y="2897539"/>
          <a:ext cx="10414000" cy="48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kern="1200"/>
            <a:t>potential </a:t>
          </a:r>
          <a:endParaRPr lang="en-US" sz="2200" kern="1200"/>
        </a:p>
      </dsp:txBody>
      <dsp:txXfrm>
        <a:off x="0" y="2897539"/>
        <a:ext cx="10414000" cy="482834"/>
      </dsp:txXfrm>
    </dsp:sp>
    <dsp:sp modelId="{FEDE1601-C244-1D4F-A015-C1C76F9DC7FF}">
      <dsp:nvSpPr>
        <dsp:cNvPr id="0" name=""/>
        <dsp:cNvSpPr/>
      </dsp:nvSpPr>
      <dsp:spPr>
        <a:xfrm>
          <a:off x="0" y="3380374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54CDB-1364-0341-B05C-D2DAA126A859}">
      <dsp:nvSpPr>
        <dsp:cNvPr id="0" name=""/>
        <dsp:cNvSpPr/>
      </dsp:nvSpPr>
      <dsp:spPr>
        <a:xfrm>
          <a:off x="0" y="3380374"/>
          <a:ext cx="10414000" cy="48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kern="1200"/>
            <a:t>goalkeeping_kicking </a:t>
          </a:r>
          <a:endParaRPr lang="en-US" sz="2200" kern="1200"/>
        </a:p>
      </dsp:txBody>
      <dsp:txXfrm>
        <a:off x="0" y="3380374"/>
        <a:ext cx="10414000" cy="482834"/>
      </dsp:txXfrm>
    </dsp:sp>
    <dsp:sp modelId="{A3806398-DF3B-F645-A715-041E16E2C268}">
      <dsp:nvSpPr>
        <dsp:cNvPr id="0" name=""/>
        <dsp:cNvSpPr/>
      </dsp:nvSpPr>
      <dsp:spPr>
        <a:xfrm>
          <a:off x="0" y="3863209"/>
          <a:ext cx="10414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F3FEA-544A-024B-A72D-DC4488191DC3}">
      <dsp:nvSpPr>
        <dsp:cNvPr id="0" name=""/>
        <dsp:cNvSpPr/>
      </dsp:nvSpPr>
      <dsp:spPr>
        <a:xfrm>
          <a:off x="0" y="3863209"/>
          <a:ext cx="10414000" cy="48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kern="1200"/>
            <a:t>power_shot_power </a:t>
          </a:r>
          <a:endParaRPr lang="en-US" sz="2200" kern="1200"/>
        </a:p>
      </dsp:txBody>
      <dsp:txXfrm>
        <a:off x="0" y="3863209"/>
        <a:ext cx="10414000" cy="4828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97C28-D573-FD4C-9ADF-08559E9B6872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FCD4C-A5DB-814B-BED3-72F09266D03E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Forward Position:</a:t>
          </a:r>
        </a:p>
      </dsp:txBody>
      <dsp:txXfrm>
        <a:off x="0" y="0"/>
        <a:ext cx="2103120" cy="4351338"/>
      </dsp:txXfrm>
    </dsp:sp>
    <dsp:sp modelId="{967BE33A-8B9F-0045-AB8D-2C2E6B30C646}">
      <dsp:nvSpPr>
        <dsp:cNvPr id="0" name=""/>
        <dsp:cNvSpPr/>
      </dsp:nvSpPr>
      <dsp:spPr>
        <a:xfrm>
          <a:off x="2260854" y="2060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L Messi</a:t>
          </a:r>
        </a:p>
      </dsp:txBody>
      <dsp:txXfrm>
        <a:off x="2260854" y="20609"/>
        <a:ext cx="8254746" cy="412187"/>
      </dsp:txXfrm>
    </dsp:sp>
    <dsp:sp modelId="{E272B95C-A3DB-4F48-AE24-FAADB2EC0E7D}">
      <dsp:nvSpPr>
        <dsp:cNvPr id="0" name=""/>
        <dsp:cNvSpPr/>
      </dsp:nvSpPr>
      <dsp:spPr>
        <a:xfrm>
          <a:off x="2103120" y="43279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5E8E2-BF6E-ED4E-817A-253F7AA5F024}">
      <dsp:nvSpPr>
        <dsp:cNvPr id="0" name=""/>
        <dsp:cNvSpPr/>
      </dsp:nvSpPr>
      <dsp:spPr>
        <a:xfrm>
          <a:off x="2260854" y="453406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Cristiano Ronaldo</a:t>
          </a:r>
          <a:endParaRPr lang="en-US" sz="1900" kern="1200" dirty="0"/>
        </a:p>
      </dsp:txBody>
      <dsp:txXfrm>
        <a:off x="2260854" y="453406"/>
        <a:ext cx="8254746" cy="412187"/>
      </dsp:txXfrm>
    </dsp:sp>
    <dsp:sp modelId="{F502D7A4-6126-F04A-8727-5FD1941D7341}">
      <dsp:nvSpPr>
        <dsp:cNvPr id="0" name=""/>
        <dsp:cNvSpPr/>
      </dsp:nvSpPr>
      <dsp:spPr>
        <a:xfrm>
          <a:off x="2103120" y="8655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3EDC4-BBBA-AE45-8D6E-C4B19576AEAA}">
      <dsp:nvSpPr>
        <dsp:cNvPr id="0" name=""/>
        <dsp:cNvSpPr/>
      </dsp:nvSpPr>
      <dsp:spPr>
        <a:xfrm>
          <a:off x="2260854" y="88620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R. Lewandowski </a:t>
          </a:r>
          <a:endParaRPr lang="en-US" sz="1900" kern="1200" dirty="0"/>
        </a:p>
      </dsp:txBody>
      <dsp:txXfrm>
        <a:off x="2260854" y="886202"/>
        <a:ext cx="8254746" cy="412187"/>
      </dsp:txXfrm>
    </dsp:sp>
    <dsp:sp modelId="{1279AE2A-6AD6-2041-BCC6-64EA46B75DEE}">
      <dsp:nvSpPr>
        <dsp:cNvPr id="0" name=""/>
        <dsp:cNvSpPr/>
      </dsp:nvSpPr>
      <dsp:spPr>
        <a:xfrm>
          <a:off x="2103120" y="129838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563F3-FA51-004D-ABC1-471CC96C19F8}">
      <dsp:nvSpPr>
        <dsp:cNvPr id="0" name=""/>
        <dsp:cNvSpPr/>
      </dsp:nvSpPr>
      <dsp:spPr>
        <a:xfrm>
          <a:off x="2260854" y="131899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 err="1"/>
            <a:t>Mbappe</a:t>
          </a:r>
          <a:r>
            <a:rPr lang="en-IN" sz="1900" b="1" kern="1200" dirty="0"/>
            <a:t>, </a:t>
          </a:r>
          <a:endParaRPr lang="en-US" sz="1900" kern="1200" dirty="0"/>
        </a:p>
      </dsp:txBody>
      <dsp:txXfrm>
        <a:off x="2260854" y="1318999"/>
        <a:ext cx="8254746" cy="412187"/>
      </dsp:txXfrm>
    </dsp:sp>
    <dsp:sp modelId="{B36D1D80-3F6E-984A-B36D-DC475D0D4789}">
      <dsp:nvSpPr>
        <dsp:cNvPr id="0" name=""/>
        <dsp:cNvSpPr/>
      </dsp:nvSpPr>
      <dsp:spPr>
        <a:xfrm>
          <a:off x="2103120" y="173118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23B2F-A6C9-B541-9651-2E27EA0B4C2E}">
      <dsp:nvSpPr>
        <dsp:cNvPr id="0" name=""/>
        <dsp:cNvSpPr/>
      </dsp:nvSpPr>
      <dsp:spPr>
        <a:xfrm>
          <a:off x="2260854" y="1751795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H. Kane</a:t>
          </a:r>
          <a:endParaRPr lang="en-US" sz="1900" kern="1200" dirty="0"/>
        </a:p>
      </dsp:txBody>
      <dsp:txXfrm>
        <a:off x="2260854" y="1751795"/>
        <a:ext cx="8254746" cy="412187"/>
      </dsp:txXfrm>
    </dsp:sp>
    <dsp:sp modelId="{3A7FD258-80A3-1247-AEBF-D519160917F0}">
      <dsp:nvSpPr>
        <dsp:cNvPr id="0" name=""/>
        <dsp:cNvSpPr/>
      </dsp:nvSpPr>
      <dsp:spPr>
        <a:xfrm>
          <a:off x="2103120" y="21639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95477-773B-5D41-A5ED-CBF99898A24D}">
      <dsp:nvSpPr>
        <dsp:cNvPr id="0" name=""/>
        <dsp:cNvSpPr/>
      </dsp:nvSpPr>
      <dsp:spPr>
        <a:xfrm>
          <a:off x="2260854" y="218459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Neymar Jr, </a:t>
          </a:r>
          <a:endParaRPr lang="en-US" sz="1900" kern="1200" dirty="0"/>
        </a:p>
      </dsp:txBody>
      <dsp:txXfrm>
        <a:off x="2260854" y="2184592"/>
        <a:ext cx="8254746" cy="412187"/>
      </dsp:txXfrm>
    </dsp:sp>
    <dsp:sp modelId="{B19F4930-FA55-A24D-A237-60ACA1088FA2}">
      <dsp:nvSpPr>
        <dsp:cNvPr id="0" name=""/>
        <dsp:cNvSpPr/>
      </dsp:nvSpPr>
      <dsp:spPr>
        <a:xfrm>
          <a:off x="2103120" y="259677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FAC6A-9AF0-DE40-8B74-893868A4E2D1}">
      <dsp:nvSpPr>
        <dsp:cNvPr id="0" name=""/>
        <dsp:cNvSpPr/>
      </dsp:nvSpPr>
      <dsp:spPr>
        <a:xfrm>
          <a:off x="2260854" y="261738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M. Salah, </a:t>
          </a:r>
          <a:endParaRPr lang="en-US" sz="1900" kern="1200" dirty="0"/>
        </a:p>
      </dsp:txBody>
      <dsp:txXfrm>
        <a:off x="2260854" y="2617389"/>
        <a:ext cx="8254746" cy="412187"/>
      </dsp:txXfrm>
    </dsp:sp>
    <dsp:sp modelId="{F9F755FF-1AEF-A04B-8753-8F884A061BFF}">
      <dsp:nvSpPr>
        <dsp:cNvPr id="0" name=""/>
        <dsp:cNvSpPr/>
      </dsp:nvSpPr>
      <dsp:spPr>
        <a:xfrm>
          <a:off x="2103120" y="302957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8FF21-F83C-394D-AD6A-50499FA1C83D}">
      <dsp:nvSpPr>
        <dsp:cNvPr id="0" name=""/>
        <dsp:cNvSpPr/>
      </dsp:nvSpPr>
      <dsp:spPr>
        <a:xfrm>
          <a:off x="2260854" y="3050185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 err="1"/>
            <a:t>H.Son</a:t>
          </a:r>
          <a:r>
            <a:rPr lang="en-IN" sz="1900" b="1" kern="1200" dirty="0"/>
            <a:t>, </a:t>
          </a:r>
          <a:endParaRPr lang="en-US" sz="1900" kern="1200" dirty="0"/>
        </a:p>
      </dsp:txBody>
      <dsp:txXfrm>
        <a:off x="2260854" y="3050185"/>
        <a:ext cx="8254746" cy="412187"/>
      </dsp:txXfrm>
    </dsp:sp>
    <dsp:sp modelId="{16CD2D38-2FA6-9243-B6EC-6772F30AE5FB}">
      <dsp:nvSpPr>
        <dsp:cNvPr id="0" name=""/>
        <dsp:cNvSpPr/>
      </dsp:nvSpPr>
      <dsp:spPr>
        <a:xfrm>
          <a:off x="2103120" y="346237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D903B-EF4D-964F-854A-AA160C40C89E}">
      <dsp:nvSpPr>
        <dsp:cNvPr id="0" name=""/>
        <dsp:cNvSpPr/>
      </dsp:nvSpPr>
      <dsp:spPr>
        <a:xfrm>
          <a:off x="2260854" y="348298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S.Aguero</a:t>
          </a:r>
          <a:endParaRPr lang="en-US" sz="1900" b="1" kern="1200" dirty="0"/>
        </a:p>
      </dsp:txBody>
      <dsp:txXfrm>
        <a:off x="2260854" y="3482982"/>
        <a:ext cx="8254746" cy="412187"/>
      </dsp:txXfrm>
    </dsp:sp>
    <dsp:sp modelId="{6D1EFB77-2902-9646-8CCE-90D053C308F5}">
      <dsp:nvSpPr>
        <dsp:cNvPr id="0" name=""/>
        <dsp:cNvSpPr/>
      </dsp:nvSpPr>
      <dsp:spPr>
        <a:xfrm>
          <a:off x="2103120" y="389516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A882C-30CA-CE46-B226-23C07574DE02}">
      <dsp:nvSpPr>
        <dsp:cNvPr id="0" name=""/>
        <dsp:cNvSpPr/>
      </dsp:nvSpPr>
      <dsp:spPr>
        <a:xfrm>
          <a:off x="2260854" y="391577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 err="1"/>
            <a:t>S.Mane</a:t>
          </a:r>
          <a:r>
            <a:rPr lang="en-IN" sz="1900" b="1" kern="1200" dirty="0"/>
            <a:t> </a:t>
          </a:r>
          <a:endParaRPr lang="en-US" sz="1900" b="1" kern="1200" dirty="0"/>
        </a:p>
      </dsp:txBody>
      <dsp:txXfrm>
        <a:off x="2260854" y="3915779"/>
        <a:ext cx="8254746" cy="412187"/>
      </dsp:txXfrm>
    </dsp:sp>
    <dsp:sp modelId="{E07ED9E7-2581-544A-8D64-5CDC9428416A}">
      <dsp:nvSpPr>
        <dsp:cNvPr id="0" name=""/>
        <dsp:cNvSpPr/>
      </dsp:nvSpPr>
      <dsp:spPr>
        <a:xfrm>
          <a:off x="2103120" y="43279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B032E-4198-2142-81AD-8E551288EE5E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5A0C6-AD43-DD4A-941F-721D95B38F6B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Defense Position:</a:t>
          </a:r>
        </a:p>
      </dsp:txBody>
      <dsp:txXfrm>
        <a:off x="0" y="0"/>
        <a:ext cx="2103120" cy="4351338"/>
      </dsp:txXfrm>
    </dsp:sp>
    <dsp:sp modelId="{8D0F5EAE-2F2F-1645-8D44-9EE19ECB67AC}">
      <dsp:nvSpPr>
        <dsp:cNvPr id="0" name=""/>
        <dsp:cNvSpPr/>
      </dsp:nvSpPr>
      <dsp:spPr>
        <a:xfrm>
          <a:off x="2260854" y="2060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Sergio Ramos, </a:t>
          </a:r>
          <a:endParaRPr lang="en-US" sz="1900" kern="1200"/>
        </a:p>
      </dsp:txBody>
      <dsp:txXfrm>
        <a:off x="2260854" y="20609"/>
        <a:ext cx="8254746" cy="412187"/>
      </dsp:txXfrm>
    </dsp:sp>
    <dsp:sp modelId="{F6D42383-3678-2146-BDFC-969C389A6087}">
      <dsp:nvSpPr>
        <dsp:cNvPr id="0" name=""/>
        <dsp:cNvSpPr/>
      </dsp:nvSpPr>
      <dsp:spPr>
        <a:xfrm>
          <a:off x="2103120" y="43279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63163-D2D9-9E44-9BE5-FA090A64267D}">
      <dsp:nvSpPr>
        <dsp:cNvPr id="0" name=""/>
        <dsp:cNvSpPr/>
      </dsp:nvSpPr>
      <dsp:spPr>
        <a:xfrm>
          <a:off x="2260854" y="453406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Marquinhos, </a:t>
          </a:r>
          <a:endParaRPr lang="en-US" sz="1900" kern="1200"/>
        </a:p>
      </dsp:txBody>
      <dsp:txXfrm>
        <a:off x="2260854" y="453406"/>
        <a:ext cx="8254746" cy="412187"/>
      </dsp:txXfrm>
    </dsp:sp>
    <dsp:sp modelId="{95CA8291-7547-4B45-881A-2AF74F2C4447}">
      <dsp:nvSpPr>
        <dsp:cNvPr id="0" name=""/>
        <dsp:cNvSpPr/>
      </dsp:nvSpPr>
      <dsp:spPr>
        <a:xfrm>
          <a:off x="2103120" y="8655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96BD2-807D-804C-8CE7-8CB0FC76B972}">
      <dsp:nvSpPr>
        <dsp:cNvPr id="0" name=""/>
        <dsp:cNvSpPr/>
      </dsp:nvSpPr>
      <dsp:spPr>
        <a:xfrm>
          <a:off x="2260854" y="88620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V. van Dijk, </a:t>
          </a:r>
          <a:endParaRPr lang="en-US" sz="1900" kern="1200"/>
        </a:p>
      </dsp:txBody>
      <dsp:txXfrm>
        <a:off x="2260854" y="886202"/>
        <a:ext cx="8254746" cy="412187"/>
      </dsp:txXfrm>
    </dsp:sp>
    <dsp:sp modelId="{49B68DA4-7F86-5B4D-B12B-D38BBCF9D250}">
      <dsp:nvSpPr>
        <dsp:cNvPr id="0" name=""/>
        <dsp:cNvSpPr/>
      </dsp:nvSpPr>
      <dsp:spPr>
        <a:xfrm>
          <a:off x="2103120" y="129838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DA77F-AA63-3B45-991A-0415A68B2235}">
      <dsp:nvSpPr>
        <dsp:cNvPr id="0" name=""/>
        <dsp:cNvSpPr/>
      </dsp:nvSpPr>
      <dsp:spPr>
        <a:xfrm>
          <a:off x="2260854" y="131899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M. Hummels, </a:t>
          </a:r>
          <a:endParaRPr lang="en-US" sz="1900" kern="1200"/>
        </a:p>
      </dsp:txBody>
      <dsp:txXfrm>
        <a:off x="2260854" y="1318999"/>
        <a:ext cx="8254746" cy="412187"/>
      </dsp:txXfrm>
    </dsp:sp>
    <dsp:sp modelId="{90C0A474-ED65-8D47-8CC5-9D957694AFDD}">
      <dsp:nvSpPr>
        <dsp:cNvPr id="0" name=""/>
        <dsp:cNvSpPr/>
      </dsp:nvSpPr>
      <dsp:spPr>
        <a:xfrm>
          <a:off x="2103120" y="173118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BB8D3-01F2-F845-A8A6-8B7EDAD22D9E}">
      <dsp:nvSpPr>
        <dsp:cNvPr id="0" name=""/>
        <dsp:cNvSpPr/>
      </dsp:nvSpPr>
      <dsp:spPr>
        <a:xfrm>
          <a:off x="2260854" y="1751795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Rúben Dias, </a:t>
          </a:r>
          <a:endParaRPr lang="en-US" sz="1900" kern="1200"/>
        </a:p>
      </dsp:txBody>
      <dsp:txXfrm>
        <a:off x="2260854" y="1751795"/>
        <a:ext cx="8254746" cy="412187"/>
      </dsp:txXfrm>
    </dsp:sp>
    <dsp:sp modelId="{92D53E02-49C1-2D4D-B0CC-72EB18143569}">
      <dsp:nvSpPr>
        <dsp:cNvPr id="0" name=""/>
        <dsp:cNvSpPr/>
      </dsp:nvSpPr>
      <dsp:spPr>
        <a:xfrm>
          <a:off x="2103120" y="21639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E4154-6A3C-6640-8513-08222B77885B}">
      <dsp:nvSpPr>
        <dsp:cNvPr id="0" name=""/>
        <dsp:cNvSpPr/>
      </dsp:nvSpPr>
      <dsp:spPr>
        <a:xfrm>
          <a:off x="2260854" y="218459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A. Laporte, </a:t>
          </a:r>
          <a:endParaRPr lang="en-US" sz="1900" kern="1200"/>
        </a:p>
      </dsp:txBody>
      <dsp:txXfrm>
        <a:off x="2260854" y="2184592"/>
        <a:ext cx="8254746" cy="412187"/>
      </dsp:txXfrm>
    </dsp:sp>
    <dsp:sp modelId="{54642073-2439-0343-8E78-D7D96F6A8498}">
      <dsp:nvSpPr>
        <dsp:cNvPr id="0" name=""/>
        <dsp:cNvSpPr/>
      </dsp:nvSpPr>
      <dsp:spPr>
        <a:xfrm>
          <a:off x="2103120" y="259677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2286E-6491-2B43-9E1A-7D6EC68D3D61}">
      <dsp:nvSpPr>
        <dsp:cNvPr id="0" name=""/>
        <dsp:cNvSpPr/>
      </dsp:nvSpPr>
      <dsp:spPr>
        <a:xfrm>
          <a:off x="2260854" y="261738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D. Alaba, </a:t>
          </a:r>
          <a:endParaRPr lang="en-US" sz="1900" kern="1200"/>
        </a:p>
      </dsp:txBody>
      <dsp:txXfrm>
        <a:off x="2260854" y="2617389"/>
        <a:ext cx="8254746" cy="412187"/>
      </dsp:txXfrm>
    </dsp:sp>
    <dsp:sp modelId="{BD5EE9B6-3D43-E444-8B18-B1685F6001C6}">
      <dsp:nvSpPr>
        <dsp:cNvPr id="0" name=""/>
        <dsp:cNvSpPr/>
      </dsp:nvSpPr>
      <dsp:spPr>
        <a:xfrm>
          <a:off x="2103120" y="302957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7A308-D569-534F-83CF-DFACC03B7999}">
      <dsp:nvSpPr>
        <dsp:cNvPr id="0" name=""/>
        <dsp:cNvSpPr/>
      </dsp:nvSpPr>
      <dsp:spPr>
        <a:xfrm>
          <a:off x="2260854" y="3050185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Piqué, </a:t>
          </a:r>
          <a:endParaRPr lang="en-US" sz="1900" kern="1200"/>
        </a:p>
      </dsp:txBody>
      <dsp:txXfrm>
        <a:off x="2260854" y="3050185"/>
        <a:ext cx="8254746" cy="412187"/>
      </dsp:txXfrm>
    </dsp:sp>
    <dsp:sp modelId="{9620F848-56AA-6C45-AEF2-A8BA4C705D46}">
      <dsp:nvSpPr>
        <dsp:cNvPr id="0" name=""/>
        <dsp:cNvSpPr/>
      </dsp:nvSpPr>
      <dsp:spPr>
        <a:xfrm>
          <a:off x="2103120" y="346237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B8C73-55A9-7F4D-85B2-926A0466CC66}">
      <dsp:nvSpPr>
        <dsp:cNvPr id="0" name=""/>
        <dsp:cNvSpPr/>
      </dsp:nvSpPr>
      <dsp:spPr>
        <a:xfrm>
          <a:off x="2260854" y="348298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L. Bonucci and </a:t>
          </a:r>
          <a:endParaRPr lang="en-US" sz="1900" kern="1200"/>
        </a:p>
      </dsp:txBody>
      <dsp:txXfrm>
        <a:off x="2260854" y="3482982"/>
        <a:ext cx="8254746" cy="412187"/>
      </dsp:txXfrm>
    </dsp:sp>
    <dsp:sp modelId="{C2F473C7-DF7E-5741-9D6C-19C5848FA5D0}">
      <dsp:nvSpPr>
        <dsp:cNvPr id="0" name=""/>
        <dsp:cNvSpPr/>
      </dsp:nvSpPr>
      <dsp:spPr>
        <a:xfrm>
          <a:off x="2103120" y="389516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A7F15-FA35-F64A-8BA9-FAA7E25C5B22}">
      <dsp:nvSpPr>
        <dsp:cNvPr id="0" name=""/>
        <dsp:cNvSpPr/>
      </dsp:nvSpPr>
      <dsp:spPr>
        <a:xfrm>
          <a:off x="2260854" y="391577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H. Maguire</a:t>
          </a:r>
          <a:r>
            <a:rPr lang="en-IN" sz="1900" kern="1200"/>
            <a:t> </a:t>
          </a:r>
          <a:endParaRPr lang="en-US" sz="1900" kern="1200"/>
        </a:p>
      </dsp:txBody>
      <dsp:txXfrm>
        <a:off x="2260854" y="3915779"/>
        <a:ext cx="8254746" cy="412187"/>
      </dsp:txXfrm>
    </dsp:sp>
    <dsp:sp modelId="{7A761A1F-6128-8648-800C-FEFA6C2B7DDD}">
      <dsp:nvSpPr>
        <dsp:cNvPr id="0" name=""/>
        <dsp:cNvSpPr/>
      </dsp:nvSpPr>
      <dsp:spPr>
        <a:xfrm>
          <a:off x="2103120" y="43279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73C4A-50E4-7742-84BC-FFA21D9597E2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2F546-0CC5-C544-9FD9-0FEC7380C2B3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Midfielder Position:</a:t>
          </a:r>
        </a:p>
      </dsp:txBody>
      <dsp:txXfrm>
        <a:off x="0" y="0"/>
        <a:ext cx="2103120" cy="4351338"/>
      </dsp:txXfrm>
    </dsp:sp>
    <dsp:sp modelId="{BD616179-1615-3E4A-AA25-99863AA76AD8}">
      <dsp:nvSpPr>
        <dsp:cNvPr id="0" name=""/>
        <dsp:cNvSpPr/>
      </dsp:nvSpPr>
      <dsp:spPr>
        <a:xfrm>
          <a:off x="2260854" y="2060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K. De Bruyne, </a:t>
          </a:r>
          <a:endParaRPr lang="en-US" sz="1900" kern="1200"/>
        </a:p>
      </dsp:txBody>
      <dsp:txXfrm>
        <a:off x="2260854" y="20609"/>
        <a:ext cx="8254746" cy="412187"/>
      </dsp:txXfrm>
    </dsp:sp>
    <dsp:sp modelId="{8E2043E8-1329-ED4E-B7D9-547814A4CA58}">
      <dsp:nvSpPr>
        <dsp:cNvPr id="0" name=""/>
        <dsp:cNvSpPr/>
      </dsp:nvSpPr>
      <dsp:spPr>
        <a:xfrm>
          <a:off x="2103120" y="43279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3C60D-647D-8E46-9535-6BAC95879D63}">
      <dsp:nvSpPr>
        <dsp:cNvPr id="0" name=""/>
        <dsp:cNvSpPr/>
      </dsp:nvSpPr>
      <dsp:spPr>
        <a:xfrm>
          <a:off x="2260854" y="453406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Bruno Fernandes, </a:t>
          </a:r>
          <a:endParaRPr lang="en-US" sz="1900" kern="1200"/>
        </a:p>
      </dsp:txBody>
      <dsp:txXfrm>
        <a:off x="2260854" y="453406"/>
        <a:ext cx="8254746" cy="412187"/>
      </dsp:txXfrm>
    </dsp:sp>
    <dsp:sp modelId="{10BA5E76-C7F3-D046-8C25-F2C0923F90C3}">
      <dsp:nvSpPr>
        <dsp:cNvPr id="0" name=""/>
        <dsp:cNvSpPr/>
      </dsp:nvSpPr>
      <dsp:spPr>
        <a:xfrm>
          <a:off x="2103120" y="8655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883E2-9E5A-9344-8738-6272CFFAEF87}">
      <dsp:nvSpPr>
        <dsp:cNvPr id="0" name=""/>
        <dsp:cNvSpPr/>
      </dsp:nvSpPr>
      <dsp:spPr>
        <a:xfrm>
          <a:off x="2260854" y="88620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T. Kroos, </a:t>
          </a:r>
          <a:endParaRPr lang="en-US" sz="1900" kern="1200"/>
        </a:p>
      </dsp:txBody>
      <dsp:txXfrm>
        <a:off x="2260854" y="886202"/>
        <a:ext cx="8254746" cy="412187"/>
      </dsp:txXfrm>
    </dsp:sp>
    <dsp:sp modelId="{D8F841ED-6849-DF48-9EA3-F78DB2C40FB9}">
      <dsp:nvSpPr>
        <dsp:cNvPr id="0" name=""/>
        <dsp:cNvSpPr/>
      </dsp:nvSpPr>
      <dsp:spPr>
        <a:xfrm>
          <a:off x="2103120" y="129838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DBBE4-39A8-0E4A-9B09-E742FA509C05}">
      <dsp:nvSpPr>
        <dsp:cNvPr id="0" name=""/>
        <dsp:cNvSpPr/>
      </dsp:nvSpPr>
      <dsp:spPr>
        <a:xfrm>
          <a:off x="2260854" y="131899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P. Dybala, </a:t>
          </a:r>
          <a:endParaRPr lang="en-US" sz="1900" kern="1200"/>
        </a:p>
      </dsp:txBody>
      <dsp:txXfrm>
        <a:off x="2260854" y="1318999"/>
        <a:ext cx="8254746" cy="412187"/>
      </dsp:txXfrm>
    </dsp:sp>
    <dsp:sp modelId="{9339EE43-7D65-6F44-A714-C951CD85FD92}">
      <dsp:nvSpPr>
        <dsp:cNvPr id="0" name=""/>
        <dsp:cNvSpPr/>
      </dsp:nvSpPr>
      <dsp:spPr>
        <a:xfrm>
          <a:off x="2103120" y="173118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6BA99-DD9A-2D40-BCBF-B9CA26E578AC}">
      <dsp:nvSpPr>
        <dsp:cNvPr id="0" name=""/>
        <dsp:cNvSpPr/>
      </dsp:nvSpPr>
      <dsp:spPr>
        <a:xfrm>
          <a:off x="2260854" y="1751795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Parejo, </a:t>
          </a:r>
          <a:endParaRPr lang="en-US" sz="1900" kern="1200"/>
        </a:p>
      </dsp:txBody>
      <dsp:txXfrm>
        <a:off x="2260854" y="1751795"/>
        <a:ext cx="8254746" cy="412187"/>
      </dsp:txXfrm>
    </dsp:sp>
    <dsp:sp modelId="{0654B715-E39D-6E49-9744-5793F667FA9C}">
      <dsp:nvSpPr>
        <dsp:cNvPr id="0" name=""/>
        <dsp:cNvSpPr/>
      </dsp:nvSpPr>
      <dsp:spPr>
        <a:xfrm>
          <a:off x="2103120" y="21639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C663B-9390-8040-B1C4-9696BD21EC70}">
      <dsp:nvSpPr>
        <dsp:cNvPr id="0" name=""/>
        <dsp:cNvSpPr/>
      </dsp:nvSpPr>
      <dsp:spPr>
        <a:xfrm>
          <a:off x="2260854" y="218459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P. Pogba, </a:t>
          </a:r>
          <a:endParaRPr lang="en-US" sz="1900" kern="1200"/>
        </a:p>
      </dsp:txBody>
      <dsp:txXfrm>
        <a:off x="2260854" y="2184592"/>
        <a:ext cx="8254746" cy="412187"/>
      </dsp:txXfrm>
    </dsp:sp>
    <dsp:sp modelId="{16F3D05B-3BC1-AD4A-8A43-87B0AB20BFB3}">
      <dsp:nvSpPr>
        <dsp:cNvPr id="0" name=""/>
        <dsp:cNvSpPr/>
      </dsp:nvSpPr>
      <dsp:spPr>
        <a:xfrm>
          <a:off x="2103120" y="259677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73AF2-0351-E14E-936D-7918BC3433BC}">
      <dsp:nvSpPr>
        <dsp:cNvPr id="0" name=""/>
        <dsp:cNvSpPr/>
      </dsp:nvSpPr>
      <dsp:spPr>
        <a:xfrm>
          <a:off x="2260854" y="261738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L. Modrić, </a:t>
          </a:r>
          <a:endParaRPr lang="en-US" sz="1900" kern="1200"/>
        </a:p>
      </dsp:txBody>
      <dsp:txXfrm>
        <a:off x="2260854" y="2617389"/>
        <a:ext cx="8254746" cy="412187"/>
      </dsp:txXfrm>
    </dsp:sp>
    <dsp:sp modelId="{23CC2154-816B-2145-B5F6-90FFF725B011}">
      <dsp:nvSpPr>
        <dsp:cNvPr id="0" name=""/>
        <dsp:cNvSpPr/>
      </dsp:nvSpPr>
      <dsp:spPr>
        <a:xfrm>
          <a:off x="2103120" y="302957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5AF00-A446-1546-890B-DDD1252F09FE}">
      <dsp:nvSpPr>
        <dsp:cNvPr id="0" name=""/>
        <dsp:cNvSpPr/>
      </dsp:nvSpPr>
      <dsp:spPr>
        <a:xfrm>
          <a:off x="2260854" y="3050185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M. Reus, </a:t>
          </a:r>
          <a:endParaRPr lang="en-US" sz="1900" kern="1200"/>
        </a:p>
      </dsp:txBody>
      <dsp:txXfrm>
        <a:off x="2260854" y="3050185"/>
        <a:ext cx="8254746" cy="412187"/>
      </dsp:txXfrm>
    </dsp:sp>
    <dsp:sp modelId="{04A6A770-17DD-B349-A1E4-02243F23B774}">
      <dsp:nvSpPr>
        <dsp:cNvPr id="0" name=""/>
        <dsp:cNvSpPr/>
      </dsp:nvSpPr>
      <dsp:spPr>
        <a:xfrm>
          <a:off x="2103120" y="346237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CC3B0-04B5-F54E-95FE-079132DD51B0}">
      <dsp:nvSpPr>
        <dsp:cNvPr id="0" name=""/>
        <dsp:cNvSpPr/>
      </dsp:nvSpPr>
      <dsp:spPr>
        <a:xfrm>
          <a:off x="2260854" y="3482982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T. Müller and </a:t>
          </a:r>
          <a:endParaRPr lang="en-US" sz="1900" kern="1200"/>
        </a:p>
      </dsp:txBody>
      <dsp:txXfrm>
        <a:off x="2260854" y="3482982"/>
        <a:ext cx="8254746" cy="412187"/>
      </dsp:txXfrm>
    </dsp:sp>
    <dsp:sp modelId="{219C172C-2A00-F34F-8DEC-A4143F898BC9}">
      <dsp:nvSpPr>
        <dsp:cNvPr id="0" name=""/>
        <dsp:cNvSpPr/>
      </dsp:nvSpPr>
      <dsp:spPr>
        <a:xfrm>
          <a:off x="2103120" y="389516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4A2CA-05A0-B640-95D6-BD5254ACD3F7}">
      <dsp:nvSpPr>
        <dsp:cNvPr id="0" name=""/>
        <dsp:cNvSpPr/>
      </dsp:nvSpPr>
      <dsp:spPr>
        <a:xfrm>
          <a:off x="2260854" y="3915779"/>
          <a:ext cx="8254746" cy="41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İ. Gündoğan</a:t>
          </a:r>
          <a:r>
            <a:rPr lang="en-IN" sz="1900" kern="1200"/>
            <a:t> </a:t>
          </a:r>
          <a:endParaRPr lang="en-US" sz="1900" kern="1200"/>
        </a:p>
      </dsp:txBody>
      <dsp:txXfrm>
        <a:off x="2260854" y="3915779"/>
        <a:ext cx="8254746" cy="412187"/>
      </dsp:txXfrm>
    </dsp:sp>
    <dsp:sp modelId="{4D3C86B1-1989-6648-975C-AA483F8A12BB}">
      <dsp:nvSpPr>
        <dsp:cNvPr id="0" name=""/>
        <dsp:cNvSpPr/>
      </dsp:nvSpPr>
      <dsp:spPr>
        <a:xfrm>
          <a:off x="2103120" y="43279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D3ACC-3A31-6E4C-AC94-D121E81B96E6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0EF16-FF8C-3243-8762-774ED17A7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3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/commons/a/ad/Football_in_Bloomington%2C_Indiana%2C_1996.jpg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0EF16-FF8C-3243-8762-774ED17A79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3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thephysiocompany.co.uk</a:t>
            </a:r>
            <a:r>
              <a:rPr lang="en-US" dirty="0"/>
              <a:t>/wp-content/uploads/</a:t>
            </a:r>
            <a:r>
              <a:rPr lang="en-US" dirty="0" err="1"/>
              <a:t>football.jpg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0EF16-FF8C-3243-8762-774ED17A79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34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prod.chaseyoursport.com</a:t>
            </a:r>
            <a:r>
              <a:rPr lang="en-US" dirty="0"/>
              <a:t>/</a:t>
            </a:r>
            <a:r>
              <a:rPr lang="en-US" dirty="0" err="1"/>
              <a:t>blogImage</a:t>
            </a:r>
            <a:r>
              <a:rPr lang="en-US" dirty="0"/>
              <a:t>/0.23817092486590896.jpeg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0EF16-FF8C-3243-8762-774ED17A79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558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5A2B-FC61-D242-8E7A-50DCB11EDAE1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A0C6-922D-5C43-8A38-E2FCF08B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0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6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9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65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04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4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38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3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A9E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06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5587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5A2B-FC61-D242-8E7A-50DCB11EDAE1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A0C6-922D-5C43-8A38-E2FCF08B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59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78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26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61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32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43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360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A9E0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BC4C-B273-CD4F-9290-FFD3A0F6510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ED2A-18FA-DA4E-8385-5C05B17B9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880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BC4C-B273-CD4F-9290-FFD3A0F6510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ED2A-18FA-DA4E-8385-5C05B17B9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2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5A2B-FC61-D242-8E7A-50DCB11EDAE1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A0C6-922D-5C43-8A38-E2FCF08B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7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77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7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9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5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B5A2B-FC61-D242-8E7A-50DCB11EDAE1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4A0C6-922D-5C43-8A38-E2FCF08BF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8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1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59F73-309C-974A-A004-2C9BE8B18D7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7B6DB-9A04-2A4A-BDDC-A3B6C842E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A9E0"/>
          </a:solidFill>
          <a:latin typeface="Tahoma" charset="0"/>
          <a:ea typeface="Tahoma" charset="0"/>
          <a:cs typeface="Tahom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5587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6A8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6A8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6A8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6A8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B3E44-97D5-8E4C-B8D3-60E2C3DD91A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CA2F3-9DD1-CA4A-9DAA-1CD322AF0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9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A9E0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ABC4C-B273-CD4F-9290-FFD3A0F6510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FED2A-18FA-DA4E-8385-5C05B17B9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7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A9E0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Data Analysis for Football Team Formation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>
            <a:normAutofit fontScale="55000" lnSpcReduction="20000"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Nexus Group</a:t>
            </a:r>
          </a:p>
          <a:p>
            <a:r>
              <a:rPr lang="en-US" dirty="0">
                <a:solidFill>
                  <a:schemeClr val="bg1"/>
                </a:solidFill>
              </a:rPr>
              <a:t>Henry Jones </a:t>
            </a:r>
            <a:r>
              <a:rPr lang="en-US" dirty="0" err="1">
                <a:solidFill>
                  <a:schemeClr val="bg1"/>
                </a:solidFill>
              </a:rPr>
              <a:t>Inbaraj</a:t>
            </a:r>
            <a:r>
              <a:rPr lang="en-US" dirty="0">
                <a:solidFill>
                  <a:schemeClr val="bg1"/>
                </a:solidFill>
              </a:rPr>
              <a:t> - C0863081 </a:t>
            </a:r>
          </a:p>
          <a:p>
            <a:r>
              <a:rPr lang="en-US" dirty="0">
                <a:solidFill>
                  <a:schemeClr val="bg1"/>
                </a:solidFill>
              </a:rPr>
              <a:t>Meenakshi - C0864515 </a:t>
            </a:r>
          </a:p>
          <a:p>
            <a:r>
              <a:rPr lang="en-US" dirty="0">
                <a:solidFill>
                  <a:schemeClr val="bg1"/>
                </a:solidFill>
              </a:rPr>
              <a:t>Javier A. Melo – C0871987 </a:t>
            </a:r>
          </a:p>
          <a:p>
            <a:r>
              <a:rPr lang="en-US" dirty="0">
                <a:solidFill>
                  <a:schemeClr val="bg1"/>
                </a:solidFill>
              </a:rPr>
              <a:t>Amal </a:t>
            </a:r>
            <a:r>
              <a:rPr lang="en-US" dirty="0" err="1">
                <a:solidFill>
                  <a:schemeClr val="bg1"/>
                </a:solidFill>
              </a:rPr>
              <a:t>Vandananikkal</a:t>
            </a:r>
            <a:r>
              <a:rPr lang="en-US" dirty="0">
                <a:solidFill>
                  <a:schemeClr val="bg1"/>
                </a:solidFill>
              </a:rPr>
              <a:t> - C0863255 </a:t>
            </a:r>
          </a:p>
          <a:p>
            <a:r>
              <a:rPr lang="en-US" dirty="0">
                <a:solidFill>
                  <a:schemeClr val="bg1"/>
                </a:solidFill>
              </a:rPr>
              <a:t>Kelvin Simon - C0866577 </a:t>
            </a:r>
          </a:p>
        </p:txBody>
      </p:sp>
    </p:spTree>
    <p:extLst>
      <p:ext uri="{BB962C8B-B14F-4D97-AF65-F5344CB8AC3E}">
        <p14:creationId xmlns:p14="http://schemas.microsoft.com/office/powerpoint/2010/main" val="18435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B0A9221D-4EE4-2577-19A5-B9C3A460A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1" r="7568" b="-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en-US" sz="3400"/>
              <a:t>Statistical 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en-US" sz="2000" dirty="0"/>
              <a:t>Mean of the ‘overall rating’ is 69.38</a:t>
            </a:r>
          </a:p>
          <a:p>
            <a:r>
              <a:rPr lang="en-US" sz="2000" dirty="0"/>
              <a:t>Median of the ‘overall rating’ is 67.43</a:t>
            </a:r>
          </a:p>
          <a:p>
            <a:r>
              <a:rPr lang="en-US" sz="2000" dirty="0"/>
              <a:t>Mode of the ‘overall rating’ is 68</a:t>
            </a:r>
          </a:p>
          <a:p>
            <a:r>
              <a:rPr lang="en-US" sz="2000" dirty="0"/>
              <a:t>Maximum value of the ‘overall rating’  is 93</a:t>
            </a:r>
          </a:p>
          <a:p>
            <a:r>
              <a:rPr lang="en-US" sz="2000" dirty="0"/>
              <a:t>Minimum value of the ‘overall rating’  is 54</a:t>
            </a:r>
          </a:p>
          <a:p>
            <a:r>
              <a:rPr lang="en-US" sz="2000" dirty="0"/>
              <a:t>Standard deviation of the overall rating is 6.27</a:t>
            </a:r>
          </a:p>
        </p:txBody>
      </p:sp>
    </p:spTree>
    <p:extLst>
      <p:ext uri="{BB962C8B-B14F-4D97-AF65-F5344CB8AC3E}">
        <p14:creationId xmlns:p14="http://schemas.microsoft.com/office/powerpoint/2010/main" val="409403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the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CCCEAA-BF1D-ED3D-0A04-8CE287F58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0" y="1434976"/>
            <a:ext cx="6261100" cy="5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features for each position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D5A26F-B933-63DC-1242-87D159DD10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414000" cy="434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6074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features for each position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E365B0-2656-F670-AA62-95A7F9D0ED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414000" cy="434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1433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features for each position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FB0FCD-EF51-6750-88C9-3CED290B85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414000" cy="434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52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features for each position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71257C-3862-F30E-8721-E0DED5CC7F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414000" cy="434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8466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01" name="Rectangle 720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 group of people playing football&#10;&#10;Description automatically generated with low confidence">
            <a:extLst>
              <a:ext uri="{FF2B5EF4-FFF2-40B4-BE49-F238E27FC236}">
                <a16:creationId xmlns:a16="http://schemas.microsoft.com/office/drawing/2014/main" id="{8D5B695D-05D1-2CDD-0C06-DD50435E7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r="14646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3" name="Rectangle 720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player for each Position</a:t>
            </a:r>
          </a:p>
        </p:txBody>
      </p:sp>
    </p:spTree>
    <p:extLst>
      <p:ext uri="{BB962C8B-B14F-4D97-AF65-F5344CB8AC3E}">
        <p14:creationId xmlns:p14="http://schemas.microsoft.com/office/powerpoint/2010/main" val="2443130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player for each Position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D970A0-BDA6-621C-5ED2-5959BE82C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4307896"/>
              </p:ext>
            </p:extLst>
          </p:nvPr>
        </p:nvGraphicFramePr>
        <p:xfrm>
          <a:off x="838200" y="193012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388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player for each Position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632862-6AA0-512A-5AF8-5961564783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581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player for each Position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6A58B8-996F-4794-22D4-6B833011C3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54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Association football - Wikipedia">
            <a:extLst>
              <a:ext uri="{FF2B5EF4-FFF2-40B4-BE49-F238E27FC236}">
                <a16:creationId xmlns:a16="http://schemas.microsoft.com/office/drawing/2014/main" id="{8138F2BD-EB2F-FBAA-11F9-9CFE09A28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0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400"/>
              <a:t>Going to make revolution in Football Industry 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Are you ready ??!!!!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Lets start !! </a:t>
            </a:r>
          </a:p>
        </p:txBody>
      </p:sp>
    </p:spTree>
    <p:extLst>
      <p:ext uri="{BB962C8B-B14F-4D97-AF65-F5344CB8AC3E}">
        <p14:creationId xmlns:p14="http://schemas.microsoft.com/office/powerpoint/2010/main" val="333309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player for each Position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6A58B8-996F-4794-22D4-6B833011C3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9778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226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79CC47DE-0998-ECBF-473D-75A94B5B8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" r="25599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Data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en-US" sz="2000" dirty="0"/>
              <a:t>KNN classifier – Player’s Position Prediction</a:t>
            </a:r>
          </a:p>
          <a:p>
            <a:r>
              <a:rPr lang="en-US" sz="2000" dirty="0"/>
              <a:t>KNN regressor – Player’s rating prediction</a:t>
            </a:r>
          </a:p>
          <a:p>
            <a:r>
              <a:rPr lang="en-US" sz="2000" dirty="0"/>
              <a:t>Linear regression – Player’s rating</a:t>
            </a:r>
          </a:p>
        </p:txBody>
      </p:sp>
    </p:spTree>
    <p:extLst>
      <p:ext uri="{BB962C8B-B14F-4D97-AF65-F5344CB8AC3E}">
        <p14:creationId xmlns:p14="http://schemas.microsoft.com/office/powerpoint/2010/main" val="1356803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Model for predicting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Preprocessed data to train the KNN (K-Nearest Neighbors) model. </a:t>
            </a:r>
          </a:p>
          <a:p>
            <a:r>
              <a:rPr lang="en-US" dirty="0"/>
              <a:t>This algorithm works by finding the closest data points to a new observation and making a prediction based on the majority class of those neighbors.</a:t>
            </a:r>
          </a:p>
          <a:p>
            <a:r>
              <a:rPr lang="en-US" dirty="0"/>
              <a:t>This can help the team put the player in the correct position to maximize their potential and improve the team's overall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08871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 predicting rating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algorithm were used to predict the players rating </a:t>
            </a:r>
          </a:p>
          <a:p>
            <a:r>
              <a:rPr lang="en-US" dirty="0"/>
              <a:t>Linear regression model performed better with the accuracy of 98.96%, RMSE score of 0.299 and the error percentage is 1.04 %</a:t>
            </a:r>
          </a:p>
          <a:p>
            <a:r>
              <a:rPr lang="en-US" dirty="0"/>
              <a:t>KNN regressor model accuracy is 97.16% , RMSE score of 1.12 and error percentage is 2.84%.</a:t>
            </a:r>
          </a:p>
          <a:p>
            <a:r>
              <a:rPr lang="en-US" dirty="0"/>
              <a:t>Linear regression model performed better.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55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79CC47DE-0998-ECBF-473D-75A94B5B8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" r="25599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en-US" sz="2000" dirty="0"/>
              <a:t>Team formed with best players</a:t>
            </a:r>
          </a:p>
          <a:p>
            <a:r>
              <a:rPr lang="en-US" sz="2000" dirty="0"/>
              <a:t>Player’s position predicted</a:t>
            </a:r>
          </a:p>
          <a:p>
            <a:r>
              <a:rPr lang="en-US" sz="2000" dirty="0"/>
              <a:t>Player’s rating predicted</a:t>
            </a:r>
          </a:p>
        </p:txBody>
      </p:sp>
    </p:spTree>
    <p:extLst>
      <p:ext uri="{BB962C8B-B14F-4D97-AF65-F5344CB8AC3E}">
        <p14:creationId xmlns:p14="http://schemas.microsoft.com/office/powerpoint/2010/main" val="200408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Best Team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DF7F10-BB13-3767-A9BD-4347C34583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638032"/>
              </p:ext>
            </p:extLst>
          </p:nvPr>
        </p:nvGraphicFramePr>
        <p:xfrm>
          <a:off x="4905052" y="1155208"/>
          <a:ext cx="6666834" cy="46451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0677">
                  <a:extLst>
                    <a:ext uri="{9D8B030D-6E8A-4147-A177-3AD203B41FA5}">
                      <a16:colId xmlns:a16="http://schemas.microsoft.com/office/drawing/2014/main" val="2963457754"/>
                    </a:ext>
                  </a:extLst>
                </a:gridCol>
                <a:gridCol w="2823899">
                  <a:extLst>
                    <a:ext uri="{9D8B030D-6E8A-4147-A177-3AD203B41FA5}">
                      <a16:colId xmlns:a16="http://schemas.microsoft.com/office/drawing/2014/main" val="151669217"/>
                    </a:ext>
                  </a:extLst>
                </a:gridCol>
                <a:gridCol w="2712258">
                  <a:extLst>
                    <a:ext uri="{9D8B030D-6E8A-4147-A177-3AD203B41FA5}">
                      <a16:colId xmlns:a16="http://schemas.microsoft.com/office/drawing/2014/main" val="2452115098"/>
                    </a:ext>
                  </a:extLst>
                </a:gridCol>
              </a:tblGrid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S.No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Players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Positions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3866155737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1.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 Messi</a:t>
                      </a: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Forward position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403262104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2.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R. Lewandowski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Forward position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3934846711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3.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 dirty="0">
                          <a:effectLst/>
                        </a:rPr>
                        <a:t>Cristiano Ronaldo </a:t>
                      </a:r>
                      <a:endParaRPr lang="en-IN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Forward position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376529758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4.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Sergio Ramos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Defence Position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1581828874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5.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Marquinhos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Defence Position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298556056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6.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V. van Dijk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Defence Position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1012390307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7.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P. Dybala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Mid Fielder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2533147178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8.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T. Kroos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Mid Fielder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1868215890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9.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K. De Bruyne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Mid Fielder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127334701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10.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Bruno Fernandes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Mid Fielder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3172298563"/>
                  </a:ext>
                </a:extLst>
              </a:tr>
              <a:tr h="387096"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11.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effectLst/>
                        </a:rPr>
                        <a:t>M. Neuer</a:t>
                      </a:r>
                      <a:endParaRPr lang="en-IN" sz="2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tc>
                  <a:txBody>
                    <a:bodyPr/>
                    <a:lstStyle/>
                    <a:p>
                      <a:r>
                        <a:rPr lang="en-IN" sz="2300" dirty="0">
                          <a:effectLst/>
                        </a:rPr>
                        <a:t>Goal Keeper</a:t>
                      </a:r>
                      <a:endParaRPr lang="en-IN" sz="2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33969" marR="133969" marT="0" marB="0"/>
                </a:tc>
                <a:extLst>
                  <a:ext uri="{0D108BD9-81ED-4DB2-BD59-A6C34878D82A}">
                    <a16:rowId xmlns:a16="http://schemas.microsoft.com/office/drawing/2014/main" val="315893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222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D572DC-4651-A303-C72E-AB71591CA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Best Team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7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DB8DF4-4357-E018-69F9-53A6B18FF7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349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3751B8DB-9D18-6976-3E5A-B9CDC7FFF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93" r="11035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The Big Data Analysis for Football Team Formation project will revolutionize the football industry by providing data-driven insights.</a:t>
            </a:r>
          </a:p>
          <a:p>
            <a:r>
              <a:rPr lang="en-US" sz="2000"/>
              <a:t>The insights generated from this project can help improve team performance and identify new talents.</a:t>
            </a:r>
          </a:p>
          <a:p>
            <a:r>
              <a:rPr lang="en-US" sz="2000"/>
              <a:t>The project can help teams recruit players more efficiently and effectively by using objective data to inform their decisions.</a:t>
            </a:r>
          </a:p>
          <a:p>
            <a:r>
              <a:rPr lang="en-US" sz="2000"/>
              <a:t>The use of data-driven insights can also enhance fan engagement by improving the quality of the game.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44717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845506A5-3F70-BF3D-3F50-C3B77EEC0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08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1700"/>
              <a:t>If every team in the football leagues uses this project, it will benefit both the league and clubs by improving overall performance and reducing recruitment mistakes.</a:t>
            </a:r>
          </a:p>
          <a:p>
            <a:r>
              <a:rPr lang="en-US" sz="1700"/>
              <a:t>The project can help teams identify top-performing players for each position, leading to more efficient and effective team formations.</a:t>
            </a:r>
          </a:p>
          <a:p>
            <a:r>
              <a:rPr lang="en-US" sz="1700"/>
              <a:t>By using objective data analysis, teams can gain a competitive advantage over other teams that do not use such analysis.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54744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osball football players">
            <a:extLst>
              <a:ext uri="{FF2B5EF4-FFF2-40B4-BE49-F238E27FC236}">
                <a16:creationId xmlns:a16="http://schemas.microsoft.com/office/drawing/2014/main" id="{5F7D0E4E-6DFC-71C5-7876-BAB16F3EC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900"/>
              <a:t>The objective of this project is to analyze football player performance data to identify the top players for each position based on their performance metrics and data.</a:t>
            </a:r>
          </a:p>
          <a:p>
            <a:endParaRPr lang="en-US" sz="1900"/>
          </a:p>
          <a:p>
            <a:r>
              <a:rPr lang="en-US" sz="1900"/>
              <a:t>The project aims to assemble the most effective squad by using the findings of the analysis and to plan the game strategy.</a:t>
            </a:r>
          </a:p>
        </p:txBody>
      </p:sp>
    </p:spTree>
    <p:extLst>
      <p:ext uri="{BB962C8B-B14F-4D97-AF65-F5344CB8AC3E}">
        <p14:creationId xmlns:p14="http://schemas.microsoft.com/office/powerpoint/2010/main" val="892469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0C4F2CCF-0682-46AB-447F-ED9EC1A6F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93" r="11035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The project has the potential to transform the football industry by ushering in a new era of data-driven decision-making.</a:t>
            </a:r>
          </a:p>
          <a:p>
            <a:r>
              <a:rPr lang="en-US" sz="2000"/>
              <a:t>The insights generated from this project can be used to develop new strategies and tactics that can help teams win more games and championships.</a:t>
            </a:r>
          </a:p>
          <a:p>
            <a:r>
              <a:rPr lang="en-US" sz="2000"/>
              <a:t>The project can help reduce the risk of making costly recruitment mistakes by providing comprehensive data analysis on potential players.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2259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222" y="1690688"/>
            <a:ext cx="10515600" cy="4351338"/>
          </a:xfrm>
        </p:spPr>
        <p:txBody>
          <a:bodyPr/>
          <a:lstStyle/>
          <a:p>
            <a:r>
              <a:rPr lang="en-US" dirty="0"/>
              <a:t>This project implementation process can be followed for other sports to increase the game quality.</a:t>
            </a:r>
          </a:p>
          <a:p>
            <a:r>
              <a:rPr lang="en-US" dirty="0"/>
              <a:t>For example, these ideas can be implemented in the Hockey game as it is not popular and not having a great number of viewers.</a:t>
            </a:r>
          </a:p>
          <a:p>
            <a:r>
              <a:rPr lang="en-US" dirty="0"/>
              <a:t>This will enhance and boost the game in a positive trend.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2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156" y="1362781"/>
            <a:ext cx="10515600" cy="4351338"/>
          </a:xfrm>
        </p:spPr>
        <p:txBody>
          <a:bodyPr/>
          <a:lstStyle/>
          <a:p>
            <a:r>
              <a:rPr lang="en-US" dirty="0"/>
              <a:t>Our project found the best players and recommended the best team out of it.</a:t>
            </a:r>
          </a:p>
          <a:p>
            <a:r>
              <a:rPr lang="en-US" dirty="0"/>
              <a:t>We have two models to predict the player’s position to plan the game strategy and to find the player’s rating to elevate the game standard.</a:t>
            </a:r>
          </a:p>
          <a:p>
            <a:r>
              <a:rPr lang="en-US" dirty="0"/>
              <a:t>This will definitely bring a humongous change in the industry to make the game interesting, which will increase the game popularity, views, and sponsorship.</a:t>
            </a:r>
          </a:p>
          <a:p>
            <a:r>
              <a:rPr lang="en-US" dirty="0"/>
              <a:t>We have planned to implement this project to other games as well to benefit the industry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70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51" y="159568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/stable/modules/generated/</a:t>
            </a:r>
            <a:r>
              <a:rPr lang="en-US" dirty="0" err="1"/>
              <a:t>sklearn.neighbors.KNeighborsRegressor.html</a:t>
            </a:r>
            <a:endParaRPr lang="en-US" dirty="0"/>
          </a:p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/stable/modules/generated/</a:t>
            </a:r>
            <a:r>
              <a:rPr lang="en-US" dirty="0" err="1"/>
              <a:t>sklearn.neighbors.KNeighborsClassifier.html</a:t>
            </a:r>
            <a:endParaRPr lang="en-US" dirty="0"/>
          </a:p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/stable/modules/generated/</a:t>
            </a:r>
            <a:r>
              <a:rPr lang="en-US" dirty="0" err="1"/>
              <a:t>sklearn.linear_model.LinearRegression.html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moodle.queenscollege.ca</a:t>
            </a:r>
            <a:r>
              <a:rPr lang="en-US" dirty="0"/>
              <a:t>/</a:t>
            </a:r>
            <a:r>
              <a:rPr lang="en-US" dirty="0" err="1"/>
              <a:t>moodle</a:t>
            </a:r>
            <a:r>
              <a:rPr lang="en-US" dirty="0"/>
              <a:t>/</a:t>
            </a:r>
            <a:r>
              <a:rPr lang="en-US" dirty="0" err="1"/>
              <a:t>pluginfile.php</a:t>
            </a:r>
            <a:r>
              <a:rPr lang="en-US" dirty="0"/>
              <a:t>/1625917/</a:t>
            </a:r>
            <a:r>
              <a:rPr lang="en-US" dirty="0" err="1"/>
              <a:t>mod_resource</a:t>
            </a:r>
            <a:r>
              <a:rPr lang="en-US" dirty="0"/>
              <a:t>/content/7/Week5_Modified.pdf</a:t>
            </a:r>
          </a:p>
          <a:p>
            <a:r>
              <a:rPr lang="en-US" dirty="0"/>
              <a:t>https://</a:t>
            </a:r>
            <a:r>
              <a:rPr lang="en-US" dirty="0" err="1"/>
              <a:t>moodle.queenscollege.ca</a:t>
            </a:r>
            <a:r>
              <a:rPr lang="en-US" dirty="0"/>
              <a:t>/</a:t>
            </a:r>
            <a:r>
              <a:rPr lang="en-US" dirty="0" err="1"/>
              <a:t>moodle</a:t>
            </a:r>
            <a:r>
              <a:rPr lang="en-US" dirty="0"/>
              <a:t>/</a:t>
            </a:r>
            <a:r>
              <a:rPr lang="en-US" dirty="0" err="1"/>
              <a:t>pluginfile.php</a:t>
            </a:r>
            <a:r>
              <a:rPr lang="en-US" dirty="0"/>
              <a:t>/1625908/</a:t>
            </a:r>
            <a:r>
              <a:rPr lang="en-US" dirty="0" err="1"/>
              <a:t>mod_resource</a:t>
            </a:r>
            <a:r>
              <a:rPr lang="en-US" dirty="0"/>
              <a:t>/content/5/Week2_Modified.pdf</a:t>
            </a:r>
          </a:p>
          <a:p>
            <a:r>
              <a:rPr lang="en-US" dirty="0"/>
              <a:t>https://</a:t>
            </a:r>
            <a:r>
              <a:rPr lang="en-US" dirty="0" err="1"/>
              <a:t>moodle.queenscollege.ca</a:t>
            </a:r>
            <a:r>
              <a:rPr lang="en-US" dirty="0"/>
              <a:t>/</a:t>
            </a:r>
            <a:r>
              <a:rPr lang="en-US" dirty="0" err="1"/>
              <a:t>moodle</a:t>
            </a:r>
            <a:r>
              <a:rPr lang="en-US" dirty="0"/>
              <a:t>/</a:t>
            </a:r>
            <a:r>
              <a:rPr lang="en-US" dirty="0" err="1"/>
              <a:t>pluginfile.php</a:t>
            </a:r>
            <a:r>
              <a:rPr lang="en-US" dirty="0"/>
              <a:t>/1625905/</a:t>
            </a:r>
            <a:r>
              <a:rPr lang="en-US" dirty="0" err="1"/>
              <a:t>mod_resource</a:t>
            </a:r>
            <a:r>
              <a:rPr lang="en-US" dirty="0"/>
              <a:t>/content/1/Week1%20notes%20.pdf</a:t>
            </a:r>
          </a:p>
          <a:p>
            <a:r>
              <a:rPr lang="en-US" dirty="0"/>
              <a:t>https://</a:t>
            </a:r>
            <a:r>
              <a:rPr lang="en-US" dirty="0" err="1"/>
              <a:t>moodle.queenscollege.ca</a:t>
            </a:r>
            <a:r>
              <a:rPr lang="en-US" dirty="0"/>
              <a:t>/</a:t>
            </a:r>
            <a:r>
              <a:rPr lang="en-US" dirty="0" err="1"/>
              <a:t>moodle</a:t>
            </a:r>
            <a:r>
              <a:rPr lang="en-US" dirty="0"/>
              <a:t>/</a:t>
            </a:r>
            <a:r>
              <a:rPr lang="en-US" dirty="0" err="1"/>
              <a:t>pluginfile.php</a:t>
            </a:r>
            <a:r>
              <a:rPr lang="en-US" dirty="0"/>
              <a:t>/1625926/</a:t>
            </a:r>
            <a:r>
              <a:rPr lang="en-US" dirty="0" err="1"/>
              <a:t>mod_resource</a:t>
            </a:r>
            <a:r>
              <a:rPr lang="en-US" dirty="0"/>
              <a:t>/content/9/Week7_Modified.pdf</a:t>
            </a:r>
          </a:p>
          <a:p>
            <a:r>
              <a:rPr lang="en-US" dirty="0"/>
              <a:t> https://</a:t>
            </a:r>
            <a:r>
              <a:rPr lang="en-US" dirty="0" err="1"/>
              <a:t>www.kaggle.com</a:t>
            </a:r>
            <a:r>
              <a:rPr lang="en-US" dirty="0"/>
              <a:t>/datasets/stefanoleone992/fifa-22-complete-player-dataset?select=players_22.csv</a:t>
            </a:r>
          </a:p>
        </p:txBody>
      </p:sp>
    </p:spTree>
    <p:extLst>
      <p:ext uri="{BB962C8B-B14F-4D97-AF65-F5344CB8AC3E}">
        <p14:creationId xmlns:p14="http://schemas.microsoft.com/office/powerpoint/2010/main" val="304540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9B8489-F7F6-8EA5-BEEE-FD54F8D1E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E159CB-63A0-58DB-CBD1-FA23A15DB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751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572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27744B-47AB-4459-8C2F-1D5EE63A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5C272-EF32-A369-5853-9FD531E5D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96" r="21395"/>
          <a:stretch/>
        </p:blipFill>
        <p:spPr>
          <a:xfrm>
            <a:off x="1" y="10"/>
            <a:ext cx="6865165" cy="6857990"/>
          </a:xfrm>
          <a:custGeom>
            <a:avLst/>
            <a:gdLst/>
            <a:ahLst/>
            <a:cxnLst/>
            <a:rect l="l" t="t" r="r" b="b"/>
            <a:pathLst>
              <a:path w="6865165" h="6858000">
                <a:moveTo>
                  <a:pt x="0" y="0"/>
                </a:moveTo>
                <a:lnTo>
                  <a:pt x="6865165" y="0"/>
                </a:lnTo>
                <a:lnTo>
                  <a:pt x="6859621" y="22952"/>
                </a:lnTo>
                <a:cubicBezTo>
                  <a:pt x="6623056" y="1069835"/>
                  <a:pt x="6492240" y="2220824"/>
                  <a:pt x="6492240" y="3429001"/>
                </a:cubicBezTo>
                <a:cubicBezTo>
                  <a:pt x="6492240" y="4637179"/>
                  <a:pt x="6623056" y="5788167"/>
                  <a:pt x="6859621" y="6835050"/>
                </a:cubicBezTo>
                <a:lnTo>
                  <a:pt x="68651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D266DCC-5218-4AE0-B964-6FC2EA3BD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40" y="0"/>
            <a:ext cx="5699760" cy="6858000"/>
          </a:xfrm>
          <a:custGeom>
            <a:avLst/>
            <a:gdLst>
              <a:gd name="connsiteX0" fmla="*/ 365648 w 5588548"/>
              <a:gd name="connsiteY0" fmla="*/ 0 h 6858000"/>
              <a:gd name="connsiteX1" fmla="*/ 5588548 w 5588548"/>
              <a:gd name="connsiteY1" fmla="*/ 0 h 6858000"/>
              <a:gd name="connsiteX2" fmla="*/ 5588548 w 5588548"/>
              <a:gd name="connsiteY2" fmla="*/ 6858000 h 6858000"/>
              <a:gd name="connsiteX3" fmla="*/ 365648 w 5588548"/>
              <a:gd name="connsiteY3" fmla="*/ 6858000 h 6858000"/>
              <a:gd name="connsiteX4" fmla="*/ 360213 w 5588548"/>
              <a:gd name="connsiteY4" fmla="*/ 6835050 h 6858000"/>
              <a:gd name="connsiteX5" fmla="*/ 0 w 5588548"/>
              <a:gd name="connsiteY5" fmla="*/ 3429001 h 6858000"/>
              <a:gd name="connsiteX6" fmla="*/ 360213 w 5588548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548" h="6858000">
                <a:moveTo>
                  <a:pt x="365648" y="0"/>
                </a:moveTo>
                <a:lnTo>
                  <a:pt x="5588548" y="0"/>
                </a:lnTo>
                <a:lnTo>
                  <a:pt x="55885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73DE4F1-1583-4AE3-9696-9659D27C5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384" y="0"/>
            <a:ext cx="5690616" cy="6858000"/>
          </a:xfrm>
          <a:custGeom>
            <a:avLst/>
            <a:gdLst>
              <a:gd name="connsiteX0" fmla="*/ 372925 w 5690616"/>
              <a:gd name="connsiteY0" fmla="*/ 0 h 6858000"/>
              <a:gd name="connsiteX1" fmla="*/ 5690616 w 5690616"/>
              <a:gd name="connsiteY1" fmla="*/ 0 h 6858000"/>
              <a:gd name="connsiteX2" fmla="*/ 5690616 w 5690616"/>
              <a:gd name="connsiteY2" fmla="*/ 6858000 h 6858000"/>
              <a:gd name="connsiteX3" fmla="*/ 372925 w 5690616"/>
              <a:gd name="connsiteY3" fmla="*/ 6858000 h 6858000"/>
              <a:gd name="connsiteX4" fmla="*/ 367381 w 5690616"/>
              <a:gd name="connsiteY4" fmla="*/ 6835050 h 6858000"/>
              <a:gd name="connsiteX5" fmla="*/ 0 w 5690616"/>
              <a:gd name="connsiteY5" fmla="*/ 3429001 h 6858000"/>
              <a:gd name="connsiteX6" fmla="*/ 367381 w 5690616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90616" h="6858000">
                <a:moveTo>
                  <a:pt x="372925" y="0"/>
                </a:moveTo>
                <a:lnTo>
                  <a:pt x="5690616" y="0"/>
                </a:lnTo>
                <a:lnTo>
                  <a:pt x="5690616" y="6858000"/>
                </a:lnTo>
                <a:lnTo>
                  <a:pt x="372925" y="6858000"/>
                </a:lnTo>
                <a:lnTo>
                  <a:pt x="367381" y="6835050"/>
                </a:lnTo>
                <a:cubicBezTo>
                  <a:pt x="130816" y="5788167"/>
                  <a:pt x="0" y="4637179"/>
                  <a:pt x="0" y="3429001"/>
                </a:cubicBezTo>
                <a:cubicBezTo>
                  <a:pt x="0" y="2220824"/>
                  <a:pt x="130816" y="1069835"/>
                  <a:pt x="367381" y="22952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64" y="914400"/>
            <a:ext cx="4485861" cy="1106556"/>
          </a:xfrm>
        </p:spPr>
        <p:txBody>
          <a:bodyPr anchor="b">
            <a:normAutofit/>
          </a:bodyPr>
          <a:lstStyle/>
          <a:p>
            <a:r>
              <a:rPr lang="en-US" sz="3200"/>
              <a:t>Goals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2239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3C8959-A2A1-469E-8619-82F077E3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4495" y="218239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5563" y="2440100"/>
            <a:ext cx="4485861" cy="3834804"/>
          </a:xfrm>
        </p:spPr>
        <p:txBody>
          <a:bodyPr anchor="t">
            <a:normAutofit/>
          </a:bodyPr>
          <a:lstStyle/>
          <a:p>
            <a:r>
              <a:rPr lang="en-US" sz="1800"/>
              <a:t>To find the most pertinent metrics to use in the analysis, the project team will explore their knowledge in both big data analysis and football. </a:t>
            </a:r>
          </a:p>
          <a:p>
            <a:endParaRPr lang="en-US" sz="1800"/>
          </a:p>
          <a:p>
            <a:r>
              <a:rPr lang="en-US" sz="1800"/>
              <a:t>Best Team formation out of best players</a:t>
            </a:r>
          </a:p>
          <a:p>
            <a:endParaRPr lang="en-US" sz="1800"/>
          </a:p>
          <a:p>
            <a:r>
              <a:rPr lang="en-US" sz="1800"/>
              <a:t>Predicting player’s position and player’s rating</a:t>
            </a:r>
          </a:p>
        </p:txBody>
      </p:sp>
    </p:spTree>
    <p:extLst>
      <p:ext uri="{BB962C8B-B14F-4D97-AF65-F5344CB8AC3E}">
        <p14:creationId xmlns:p14="http://schemas.microsoft.com/office/powerpoint/2010/main" val="370090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0142730-C0E0-227D-FFFE-70C9012C3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Data Extraction</a:t>
            </a:r>
          </a:p>
          <a:p>
            <a:endParaRPr lang="en-US" sz="2000"/>
          </a:p>
          <a:p>
            <a:r>
              <a:rPr lang="en-US" sz="2000"/>
              <a:t>Data Exploring</a:t>
            </a:r>
          </a:p>
          <a:p>
            <a:endParaRPr lang="en-US" sz="2000"/>
          </a:p>
          <a:p>
            <a:r>
              <a:rPr lang="en-US" sz="2000"/>
              <a:t>Data Modeling</a:t>
            </a:r>
          </a:p>
          <a:p>
            <a:endParaRPr lang="en-US" sz="2000"/>
          </a:p>
          <a:p>
            <a:r>
              <a:rPr lang="en-US" sz="200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82700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79CC47DE-0998-ECBF-473D-75A94B5B8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" r="25599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Data Extraction</a:t>
            </a:r>
            <a:endParaRPr lang="en-US" sz="3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endParaRPr lang="en-US" sz="1400" dirty="0"/>
          </a:p>
          <a:p>
            <a:pPr lvl="0"/>
            <a:endParaRPr lang="en-US" sz="1400" dirty="0"/>
          </a:p>
          <a:p>
            <a:pPr lvl="0"/>
            <a:endParaRPr lang="en-US" sz="1400" dirty="0"/>
          </a:p>
          <a:p>
            <a:pPr lvl="0"/>
            <a:endParaRPr lang="en-US" sz="14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7D73CE5-62E9-68D5-16E4-9B042D4A8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646493"/>
              </p:ext>
            </p:extLst>
          </p:nvPr>
        </p:nvGraphicFramePr>
        <p:xfrm>
          <a:off x="437769" y="2244612"/>
          <a:ext cx="6311900" cy="401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969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79CC47DE-0998-ECBF-473D-75A94B5B8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" r="25599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Data Exploring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r>
              <a:rPr lang="en-US" sz="2000" dirty="0"/>
              <a:t>Data loaded in to the pandas data frame.</a:t>
            </a:r>
          </a:p>
          <a:p>
            <a:r>
              <a:rPr lang="en-US" sz="2000" dirty="0"/>
              <a:t>Replacing null values.</a:t>
            </a:r>
          </a:p>
          <a:p>
            <a:r>
              <a:rPr lang="en-US" sz="2000" dirty="0"/>
              <a:t>Data skewness.</a:t>
            </a:r>
          </a:p>
          <a:p>
            <a:r>
              <a:rPr lang="en-US" sz="2000" dirty="0"/>
              <a:t>Statistical values.</a:t>
            </a:r>
          </a:p>
          <a:p>
            <a:r>
              <a:rPr lang="en-US" sz="2000" dirty="0"/>
              <a:t>Data frames created for each position to find the best features affecting the overall rating.</a:t>
            </a:r>
          </a:p>
          <a:p>
            <a:r>
              <a:rPr lang="en-US" sz="2000" dirty="0"/>
              <a:t>Correlation between the features.</a:t>
            </a:r>
          </a:p>
        </p:txBody>
      </p:sp>
    </p:spTree>
    <p:extLst>
      <p:ext uri="{BB962C8B-B14F-4D97-AF65-F5344CB8AC3E}">
        <p14:creationId xmlns:p14="http://schemas.microsoft.com/office/powerpoint/2010/main" val="181153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7DE2A1-1356-F3C2-1A51-F4A78B9C5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468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Skewness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45F37-1233-52DA-03AF-F75DDD5C87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Data skewness is 0.6 which indicates moderste degree of skewness towards the right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No of payers having higher rating is more than the less rating.</a:t>
            </a:r>
          </a:p>
        </p:txBody>
      </p:sp>
    </p:spTree>
    <p:extLst>
      <p:ext uri="{BB962C8B-B14F-4D97-AF65-F5344CB8AC3E}">
        <p14:creationId xmlns:p14="http://schemas.microsoft.com/office/powerpoint/2010/main" val="1441270738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mbtoncollege_pptxtemplate_widescreen" id="{C63B3D32-3427-448A-A0AC-BF3D003682EE}" vid="{40AFB702-3004-4956-8BF9-9969AC6F11E5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mbtoncollege_pptxtemplate_widescreen" id="{C63B3D32-3427-448A-A0AC-BF3D003682EE}" vid="{A8170BF9-DD2B-4382-8311-9D8C51BA68E3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mbtoncollege_pptxtemplate_widescreen" id="{C63B3D32-3427-448A-A0AC-BF3D003682EE}" vid="{6D4E6FFF-0E8E-4FB5-A3AC-847002C0EF1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mbtoncollege_pptxtemplate_widescreen" id="{C63B3D32-3427-448A-A0AC-BF3D003682EE}" vid="{6948E954-D8F0-4C43-8B88-4013C56F031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278F136366E142B6673C0DB617D9D9" ma:contentTypeVersion="2" ma:contentTypeDescription="Create a new document." ma:contentTypeScope="" ma:versionID="77df608d07a53ae3f7d43865757952b4">
  <xsd:schema xmlns:xsd="http://www.w3.org/2001/XMLSchema" xmlns:xs="http://www.w3.org/2001/XMLSchema" xmlns:p="http://schemas.microsoft.com/office/2006/metadata/properties" xmlns:ns2="8cd786e8-d243-4192-a4a3-982027e7eb4a" targetNamespace="http://schemas.microsoft.com/office/2006/metadata/properties" ma:root="true" ma:fieldsID="47946bb2b028c803477d15f278ce784f" ns2:_="">
    <xsd:import namespace="8cd786e8-d243-4192-a4a3-982027e7eb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d786e8-d243-4192-a4a3-982027e7eb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B7C25D-20E4-40F4-9279-793EEB0D6A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7C70FA-1433-41A2-B666-17995DBD04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d786e8-d243-4192-a4a3-982027e7eb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079414-110C-427E-A660-DBB03DFBC54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2_Custom Design</Template>
  <TotalTime>234</TotalTime>
  <Words>1667</Words>
  <Application>Microsoft Macintosh PowerPoint</Application>
  <PresentationFormat>Widescreen</PresentationFormat>
  <Paragraphs>273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Tahoma</vt:lpstr>
      <vt:lpstr>2_Custom Design</vt:lpstr>
      <vt:lpstr>Office Theme</vt:lpstr>
      <vt:lpstr>Custom Design</vt:lpstr>
      <vt:lpstr>1_Custom Design</vt:lpstr>
      <vt:lpstr>Big Data Analysis for Football Team Formation  </vt:lpstr>
      <vt:lpstr>Going to make revolution in Football Industry !!</vt:lpstr>
      <vt:lpstr>Introduction</vt:lpstr>
      <vt:lpstr>Problem Statement</vt:lpstr>
      <vt:lpstr>Goals</vt:lpstr>
      <vt:lpstr>Stages</vt:lpstr>
      <vt:lpstr>Data Extraction</vt:lpstr>
      <vt:lpstr>Data Exploring</vt:lpstr>
      <vt:lpstr>Data Skewness</vt:lpstr>
      <vt:lpstr>Statistical Values</vt:lpstr>
      <vt:lpstr>Correlation between the features</vt:lpstr>
      <vt:lpstr>Best features for each position</vt:lpstr>
      <vt:lpstr>Best features for each position</vt:lpstr>
      <vt:lpstr>Best features for each position</vt:lpstr>
      <vt:lpstr>Best features for each position</vt:lpstr>
      <vt:lpstr>Best player for each Position</vt:lpstr>
      <vt:lpstr>Best player for each Position</vt:lpstr>
      <vt:lpstr>Best player for each Position</vt:lpstr>
      <vt:lpstr>Best player for each Position</vt:lpstr>
      <vt:lpstr>Best player for each Position</vt:lpstr>
      <vt:lpstr>Data Modelling</vt:lpstr>
      <vt:lpstr>Knn Model for predicting Position</vt:lpstr>
      <vt:lpstr>Model for predicting rating</vt:lpstr>
      <vt:lpstr>Outcome</vt:lpstr>
      <vt:lpstr>Best Team</vt:lpstr>
      <vt:lpstr>Best Team</vt:lpstr>
      <vt:lpstr>Limitations</vt:lpstr>
      <vt:lpstr>Advantages</vt:lpstr>
      <vt:lpstr>Advantages</vt:lpstr>
      <vt:lpstr>Advantages</vt:lpstr>
      <vt:lpstr>Future implementation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Analysis for Football Team Formation  </dc:title>
  <dc:creator>Henry Jones Inbaraj</dc:creator>
  <cp:lastModifiedBy>Henry Jones Inbaraj</cp:lastModifiedBy>
  <cp:revision>5</cp:revision>
  <dcterms:created xsi:type="dcterms:W3CDTF">2023-04-19T15:02:57Z</dcterms:created>
  <dcterms:modified xsi:type="dcterms:W3CDTF">2023-04-20T21:34:43Z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0x01010087278F136366E142B6673C0DB617D9D9</vt:lpwstr>
  </property>
</Properties>
</file>